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57" r:id="rId2"/>
    <p:sldId id="369" r:id="rId3"/>
    <p:sldId id="756" r:id="rId4"/>
    <p:sldId id="777" r:id="rId5"/>
    <p:sldId id="779" r:id="rId6"/>
    <p:sldId id="778" r:id="rId7"/>
    <p:sldId id="781" r:id="rId8"/>
    <p:sldId id="782" r:id="rId9"/>
    <p:sldId id="776" r:id="rId10"/>
    <p:sldId id="784" r:id="rId11"/>
    <p:sldId id="775" r:id="rId12"/>
    <p:sldId id="773" r:id="rId13"/>
    <p:sldId id="774" r:id="rId14"/>
    <p:sldId id="745" r:id="rId15"/>
    <p:sldId id="760" r:id="rId16"/>
    <p:sldId id="771" r:id="rId17"/>
    <p:sldId id="783" r:id="rId18"/>
    <p:sldId id="785" r:id="rId19"/>
    <p:sldId id="265" r:id="rId20"/>
    <p:sldId id="78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6520"/>
    <a:srgbClr val="F3F3F3"/>
    <a:srgbClr val="3474A6"/>
    <a:srgbClr val="EAF1F6"/>
    <a:srgbClr val="EFEFEF"/>
    <a:srgbClr val="BDE6E2"/>
    <a:srgbClr val="EFF4FF"/>
    <a:srgbClr val="DCE5EE"/>
    <a:srgbClr val="4471C4"/>
    <a:srgbClr val="DDE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3" autoAdjust="0"/>
    <p:restoredTop sz="87469" autoAdjust="0"/>
  </p:normalViewPr>
  <p:slideViewPr>
    <p:cSldViewPr snapToGrid="0">
      <p:cViewPr varScale="1">
        <p:scale>
          <a:sx n="76" d="100"/>
          <a:sy n="76" d="100"/>
        </p:scale>
        <p:origin x="979" y="53"/>
      </p:cViewPr>
      <p:guideLst/>
    </p:cSldViewPr>
  </p:slideViewPr>
  <p:notesTextViewPr>
    <p:cViewPr>
      <p:scale>
        <a:sx n="1" d="1"/>
        <a:sy n="1" d="1"/>
      </p:scale>
      <p:origin x="0" y="0"/>
    </p:cViewPr>
  </p:notesTextViewPr>
  <p:notesViewPr>
    <p:cSldViewPr snapToGrid="0">
      <p:cViewPr varScale="1">
        <p:scale>
          <a:sx n="87" d="100"/>
          <a:sy n="87" d="100"/>
        </p:scale>
        <p:origin x="384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CDFB20E-6E96-4191-85CF-45734E5CBE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7ACA2AF-27C2-4988-925E-A64969C520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943407-D6E1-4C06-824A-5FCD5FC1F6F7}" type="datetimeFigureOut">
              <a:rPr lang="zh-CN" altLang="en-US" smtClean="0"/>
              <a:t>2024/6/12</a:t>
            </a:fld>
            <a:endParaRPr lang="zh-CN" altLang="en-US"/>
          </a:p>
        </p:txBody>
      </p:sp>
      <p:sp>
        <p:nvSpPr>
          <p:cNvPr id="4" name="页脚占位符 3">
            <a:extLst>
              <a:ext uri="{FF2B5EF4-FFF2-40B4-BE49-F238E27FC236}">
                <a16:creationId xmlns:a16="http://schemas.microsoft.com/office/drawing/2014/main" id="{D8A8BB88-C10B-4003-9064-7DA8CD77F8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ssss</a:t>
            </a:r>
            <a:endParaRPr lang="zh-CN" altLang="en-US"/>
          </a:p>
        </p:txBody>
      </p:sp>
      <p:sp>
        <p:nvSpPr>
          <p:cNvPr id="5" name="灯片编号占位符 4">
            <a:extLst>
              <a:ext uri="{FF2B5EF4-FFF2-40B4-BE49-F238E27FC236}">
                <a16:creationId xmlns:a16="http://schemas.microsoft.com/office/drawing/2014/main" id="{286BC4A4-3FBC-422D-B792-17718B6280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AF5EB9-419C-4F4A-8E9B-E9E3C8E6B45C}" type="slidenum">
              <a:rPr lang="zh-CN" altLang="en-US" smtClean="0"/>
              <a:t>‹#›</a:t>
            </a:fld>
            <a:endParaRPr lang="zh-CN" altLang="en-US"/>
          </a:p>
        </p:txBody>
      </p:sp>
    </p:spTree>
    <p:extLst>
      <p:ext uri="{BB962C8B-B14F-4D97-AF65-F5344CB8AC3E}">
        <p14:creationId xmlns:p14="http://schemas.microsoft.com/office/powerpoint/2010/main" val="26169225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C16DC-0463-4DB6-830E-4224D158AF2A}" type="datetimeFigureOut">
              <a:rPr lang="zh-CN" altLang="en-US" smtClean="0"/>
              <a:t>2024/6/12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ssss</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8788A-88A2-4BF2-9812-5DD9A469BFD3}" type="slidenum">
              <a:rPr lang="zh-CN" altLang="en-US" smtClean="0"/>
              <a:t>‹#›</a:t>
            </a:fld>
            <a:endParaRPr lang="zh-CN" altLang="en-US"/>
          </a:p>
        </p:txBody>
      </p:sp>
    </p:spTree>
    <p:extLst>
      <p:ext uri="{BB962C8B-B14F-4D97-AF65-F5344CB8AC3E}">
        <p14:creationId xmlns:p14="http://schemas.microsoft.com/office/powerpoint/2010/main" val="109731750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每组</a:t>
            </a:r>
            <a:r>
              <a:rPr lang="en-US" altLang="zh-CN" dirty="0"/>
              <a:t>PPT</a:t>
            </a:r>
            <a:r>
              <a:rPr lang="zh-CN" altLang="en-US" dirty="0"/>
              <a:t>汇报</a:t>
            </a:r>
            <a:r>
              <a:rPr lang="en-US" altLang="zh-CN" dirty="0"/>
              <a:t>10</a:t>
            </a:r>
            <a:r>
              <a:rPr lang="zh-CN" altLang="en-US" dirty="0"/>
              <a:t>分钟</a:t>
            </a:r>
            <a:r>
              <a:rPr lang="en-US" altLang="zh-CN" dirty="0"/>
              <a:t>+</a:t>
            </a:r>
            <a:r>
              <a:rPr lang="zh-CN" altLang="en-US" dirty="0"/>
              <a:t>问答</a:t>
            </a:r>
            <a:r>
              <a:rPr lang="en-US" altLang="zh-CN" dirty="0"/>
              <a:t>2</a:t>
            </a:r>
            <a:r>
              <a:rPr lang="zh-CN" altLang="en-US" dirty="0"/>
              <a:t>分钟</a:t>
            </a:r>
            <a:endParaRPr lang="en-US" altLang="zh-CN" dirty="0">
              <a:highlight>
                <a:srgbClr val="FFFF00"/>
              </a:highlight>
            </a:endParaRP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998D256F-9B30-4750-8228-0A93A78D873D}"/>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1942762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51B76E3-C36B-45E3-9E7F-4A4F75CE6BC7}"/>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3119123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51B76E3-C36B-45E3-9E7F-4A4F75CE6BC7}"/>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379248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通过这样的框架，现有的多模态大模型已经</a:t>
            </a:r>
            <a:r>
              <a:rPr lang="zh-CN" altLang="en-US" sz="1200" b="1" dirty="0"/>
              <a:t>取得了一系列令人瞩目的成就</a:t>
            </a:r>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51B76E3-C36B-45E3-9E7F-4A4F75CE6BC7}"/>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2863857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CN"/>
              <a:t>ssss</a:t>
            </a:r>
            <a:endParaRPr lang="zh-CN" altLang="en-US"/>
          </a:p>
        </p:txBody>
      </p:sp>
      <p:sp>
        <p:nvSpPr>
          <p:cNvPr id="5" name="灯片编号占位符 4"/>
          <p:cNvSpPr>
            <a:spLocks noGrp="1"/>
          </p:cNvSpPr>
          <p:nvPr>
            <p:ph type="sldNum" sz="quarter" idx="5"/>
          </p:nvPr>
        </p:nvSpPr>
        <p:spPr/>
        <p:txBody>
          <a:bodyPr/>
          <a:lstStyle/>
          <a:p>
            <a:fld id="{D9A8788A-88A2-4BF2-9812-5DD9A469BFD3}" type="slidenum">
              <a:rPr lang="zh-CN" altLang="en-US" smtClean="0"/>
              <a:t>17</a:t>
            </a:fld>
            <a:endParaRPr lang="zh-CN" altLang="en-US"/>
          </a:p>
        </p:txBody>
      </p:sp>
    </p:spTree>
    <p:extLst>
      <p:ext uri="{BB962C8B-B14F-4D97-AF65-F5344CB8AC3E}">
        <p14:creationId xmlns:p14="http://schemas.microsoft.com/office/powerpoint/2010/main" val="521982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CN"/>
              <a:t>ssss</a:t>
            </a:r>
            <a:endParaRPr lang="zh-CN" altLang="en-US"/>
          </a:p>
        </p:txBody>
      </p:sp>
      <p:sp>
        <p:nvSpPr>
          <p:cNvPr id="5" name="灯片编号占位符 4"/>
          <p:cNvSpPr>
            <a:spLocks noGrp="1"/>
          </p:cNvSpPr>
          <p:nvPr>
            <p:ph type="sldNum" sz="quarter" idx="5"/>
          </p:nvPr>
        </p:nvSpPr>
        <p:spPr/>
        <p:txBody>
          <a:bodyPr/>
          <a:lstStyle/>
          <a:p>
            <a:fld id="{D9A8788A-88A2-4BF2-9812-5DD9A469BFD3}" type="slidenum">
              <a:rPr lang="zh-CN" altLang="en-US" smtClean="0"/>
              <a:t>18</a:t>
            </a:fld>
            <a:endParaRPr lang="zh-CN" altLang="en-US"/>
          </a:p>
        </p:txBody>
      </p:sp>
    </p:spTree>
    <p:extLst>
      <p:ext uri="{BB962C8B-B14F-4D97-AF65-F5344CB8AC3E}">
        <p14:creationId xmlns:p14="http://schemas.microsoft.com/office/powerpoint/2010/main" val="3599522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0E1A2CC7-BE48-4AF5-93A4-88131F9EFC67}"/>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1679501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401C85E5-0CEF-47C7-91BC-A9311D5515E5}"/>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189711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51B76E3-C36B-45E3-9E7F-4A4F75CE6BC7}"/>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2362776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51B76E3-C36B-45E3-9E7F-4A4F75CE6BC7}"/>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4089998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55555"/>
                </a:solidFill>
                <a:effectLst/>
                <a:latin typeface="microsoft yahei" panose="020B0503020204020204" pitchFamily="34" charset="-122"/>
                <a:ea typeface="microsoft yahei" panose="020B0503020204020204" pitchFamily="34" charset="-122"/>
              </a:rPr>
              <a:t>算法可以类比于梯度下降法：在操作空间的每一个  点，存在很多的优化方向簇，每对（个）标签形成一个 </a:t>
            </a:r>
            <a:r>
              <a:rPr lang="en-US" altLang="zh-CN" b="0" i="0" dirty="0">
                <a:solidFill>
                  <a:srgbClr val="555555"/>
                </a:solidFill>
                <a:effectLst/>
                <a:latin typeface="microsoft yahei" panose="020B0503020204020204" pitchFamily="34" charset="-122"/>
                <a:ea typeface="microsoft yahei" panose="020B0503020204020204" pitchFamily="34" charset="-122"/>
              </a:rPr>
              <a:t>swap</a:t>
            </a:r>
            <a:r>
              <a:rPr lang="zh-CN" altLang="en-US" b="0" i="0" dirty="0">
                <a:solidFill>
                  <a:srgbClr val="555555"/>
                </a:solidFill>
                <a:effectLst/>
                <a:latin typeface="microsoft yahei" panose="020B0503020204020204" pitchFamily="34" charset="-122"/>
                <a:ea typeface="microsoft yahei" panose="020B0503020204020204" pitchFamily="34" charset="-122"/>
              </a:rPr>
              <a:t>（</a:t>
            </a:r>
            <a:r>
              <a:rPr lang="en-US" altLang="zh-CN" b="0" i="0" dirty="0">
                <a:solidFill>
                  <a:srgbClr val="555555"/>
                </a:solidFill>
                <a:effectLst/>
                <a:latin typeface="microsoft yahei" panose="020B0503020204020204" pitchFamily="34" charset="-122"/>
                <a:ea typeface="microsoft yahei" panose="020B0503020204020204" pitchFamily="34" charset="-122"/>
              </a:rPr>
              <a:t>expansion</a:t>
            </a:r>
            <a:r>
              <a:rPr lang="zh-CN" altLang="en-US" b="0" i="0" dirty="0">
                <a:solidFill>
                  <a:srgbClr val="555555"/>
                </a:solidFill>
                <a:effectLst/>
                <a:latin typeface="microsoft yahei" panose="020B0503020204020204" pitchFamily="34" charset="-122"/>
                <a:ea typeface="microsoft yahei" panose="020B0503020204020204" pitchFamily="34" charset="-122"/>
              </a:rPr>
              <a:t>） 优化方向簇，在一个优化方向簇中存在很多的优化方向也就是具体的哪些像素进行 </a:t>
            </a:r>
            <a:r>
              <a:rPr lang="en-US" altLang="zh-CN" b="0" i="0" dirty="0">
                <a:solidFill>
                  <a:srgbClr val="555555"/>
                </a:solidFill>
                <a:effectLst/>
                <a:latin typeface="microsoft yahei" panose="020B0503020204020204" pitchFamily="34" charset="-122"/>
                <a:ea typeface="microsoft yahei" panose="020B0503020204020204" pitchFamily="34" charset="-122"/>
              </a:rPr>
              <a:t>swap</a:t>
            </a:r>
            <a:r>
              <a:rPr lang="zh-CN" altLang="en-US" b="0" i="0" dirty="0">
                <a:solidFill>
                  <a:srgbClr val="555555"/>
                </a:solidFill>
                <a:effectLst/>
                <a:latin typeface="microsoft yahei" panose="020B0503020204020204" pitchFamily="34" charset="-122"/>
                <a:ea typeface="microsoft yahei" panose="020B0503020204020204" pitchFamily="34" charset="-122"/>
              </a:rPr>
              <a:t>（</a:t>
            </a:r>
            <a:r>
              <a:rPr lang="en-US" altLang="zh-CN" b="0" i="0" dirty="0">
                <a:solidFill>
                  <a:srgbClr val="555555"/>
                </a:solidFill>
                <a:effectLst/>
                <a:latin typeface="microsoft yahei" panose="020B0503020204020204" pitchFamily="34" charset="-122"/>
                <a:ea typeface="microsoft yahei" panose="020B0503020204020204" pitchFamily="34" charset="-122"/>
              </a:rPr>
              <a:t>expansion</a:t>
            </a:r>
            <a:r>
              <a:rPr lang="zh-CN" altLang="en-US" b="0" i="0" dirty="0">
                <a:solidFill>
                  <a:srgbClr val="555555"/>
                </a:solidFill>
                <a:effectLst/>
                <a:latin typeface="microsoft yahei" panose="020B0503020204020204" pitchFamily="34" charset="-122"/>
                <a:ea typeface="microsoft yahei" panose="020B0503020204020204" pitchFamily="34" charset="-122"/>
              </a:rPr>
              <a:t>），通过图割的方法我们找到并移动到当前最优点，检查下一个优化方向簇。最后算法在操作空间的某个点的所有优化方向簇内都找不到更好的移动点时，算法结束，得到一个可控的局部极小值。 </a:t>
            </a:r>
            <a:endParaRPr lang="en-US" altLang="zh-CN" b="0" i="0" dirty="0">
              <a:solidFill>
                <a:srgbClr val="555555"/>
              </a:solidFill>
              <a:effectLst/>
              <a:latin typeface="microsoft yahei" panose="020B0503020204020204" pitchFamily="34" charset="-122"/>
              <a:ea typeface="microsoft yahei" panose="020B0503020204020204" pitchFamily="34" charset="-122"/>
            </a:endParaRPr>
          </a:p>
          <a:p>
            <a:br>
              <a:rPr lang="zh-CN" altLang="en-US" dirty="0"/>
            </a:br>
            <a:r>
              <a:rPr lang="zh-CN" altLang="en-US" b="0" i="0" dirty="0">
                <a:solidFill>
                  <a:srgbClr val="555555"/>
                </a:solidFill>
                <a:effectLst/>
                <a:latin typeface="microsoft yahei" panose="020B0503020204020204" pitchFamily="34" charset="-122"/>
                <a:ea typeface="microsoft yahei" panose="020B0503020204020204" pitchFamily="34" charset="-122"/>
              </a:rPr>
              <a:t>基本的图割方法一般用来解决两个标签的问题，而在这篇文章作者中通过巧妙的构造网络，每次进行两个标签，</a:t>
            </a:r>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51B76E3-C36B-45E3-9E7F-4A4F75CE6BC7}"/>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403746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solidFill>
                  <a:srgbClr val="333333"/>
                </a:solidFill>
                <a:latin typeface="MicrosoftYaHei"/>
              </a:rPr>
              <a:t>在这些情况下，将输入图像视为颜色梯度的来源而不是颜色的来源是有用的。使用相同的图割标签，我</a:t>
            </a:r>
          </a:p>
          <a:p>
            <a:pPr algn="l"/>
            <a:r>
              <a:rPr lang="zh-CN" altLang="en-US" sz="1800" b="0" i="0" u="none" strike="noStrike" baseline="0" dirty="0">
                <a:solidFill>
                  <a:srgbClr val="333333"/>
                </a:solidFill>
                <a:latin typeface="MicrosoftYaHei"/>
              </a:rPr>
              <a:t>们复制颜色梯度以形成一个复合矢量场。然后，我们计算一个颜色复合图像，其梯度最能匹配该矢量</a:t>
            </a:r>
          </a:p>
          <a:p>
            <a:pPr algn="l"/>
            <a:r>
              <a:rPr lang="zh-CN" altLang="en-US" sz="1800" b="0" i="0" u="none" strike="noStrike" baseline="0" dirty="0">
                <a:solidFill>
                  <a:srgbClr val="333333"/>
                </a:solidFill>
                <a:latin typeface="MicrosoftYaHei"/>
              </a:rPr>
              <a:t>场。通过这样做，我们可以平滑相邻图像区域之间的颜色差异。我们将这个过程称为梯度域融合。除非</a:t>
            </a:r>
          </a:p>
          <a:p>
            <a:pPr algn="l"/>
            <a:r>
              <a:rPr lang="zh-CN" altLang="en-US" sz="1800" b="0" i="0" u="none" strike="noStrike" baseline="0" dirty="0">
                <a:solidFill>
                  <a:srgbClr val="333333"/>
                </a:solidFill>
                <a:latin typeface="MicrosoftYaHei"/>
              </a:rPr>
              <a:t>梯度场是保守的，否则不存在一个梯度完全匹配输入的图像。相反，可以通过求解</a:t>
            </a:r>
            <a:r>
              <a:rPr lang="en-US" altLang="zh-CN" sz="1800" b="0" i="0" u="none" strike="noStrike" baseline="0" dirty="0">
                <a:solidFill>
                  <a:srgbClr val="333333"/>
                </a:solidFill>
                <a:latin typeface="OpenSans-Regular"/>
              </a:rPr>
              <a:t>Poisson</a:t>
            </a:r>
            <a:r>
              <a:rPr lang="zh-CN" altLang="en-US" sz="1800" b="0" i="0" u="none" strike="noStrike" baseline="0" dirty="0">
                <a:solidFill>
                  <a:srgbClr val="333333"/>
                </a:solidFill>
                <a:latin typeface="MicrosoftYaHei"/>
              </a:rPr>
              <a:t>方程的离散化</a:t>
            </a:r>
          </a:p>
          <a:p>
            <a:pPr algn="l"/>
            <a:r>
              <a:rPr lang="zh-CN" altLang="en-US" sz="1800" b="0" i="0" u="none" strike="noStrike" baseline="0" dirty="0">
                <a:solidFill>
                  <a:srgbClr val="333333"/>
                </a:solidFill>
                <a:latin typeface="MicrosoftYaHei"/>
              </a:rPr>
              <a:t>来计算最佳拟合图像，即在最小二乘意义下。</a:t>
            </a:r>
            <a:endParaRPr lang="en-US" altLang="zh-CN" sz="1800" b="0" i="0" u="none" strike="noStrike" baseline="0" dirty="0">
              <a:solidFill>
                <a:srgbClr val="333333"/>
              </a:solidFill>
              <a:latin typeface="MicrosoftYaHei"/>
            </a:endParaRPr>
          </a:p>
          <a:p>
            <a:pPr algn="l"/>
            <a:endParaRPr lang="en-US" altLang="zh-CN" sz="1800" b="0" i="0" u="none" strike="noStrike" baseline="0" dirty="0">
              <a:solidFill>
                <a:srgbClr val="333333"/>
              </a:solidFill>
              <a:latin typeface="MicrosoftYaHei"/>
            </a:endParaRPr>
          </a:p>
          <a:p>
            <a:pPr algn="l"/>
            <a:r>
              <a:rPr lang="zh-CN" altLang="en-US" dirty="0"/>
              <a:t>我们使用</a:t>
            </a:r>
            <a:r>
              <a:rPr lang="en-US" altLang="zh-CN" dirty="0" err="1"/>
              <a:t>Numann</a:t>
            </a:r>
            <a:r>
              <a:rPr lang="zh-CN" altLang="en-US" dirty="0"/>
              <a:t>边界条件，相当于去除涉及图像边界外像素的任何方程。此外，由于梯度方程只能定义</a:t>
            </a:r>
            <a:r>
              <a:rPr lang="en-US" altLang="zh-CN" dirty="0"/>
              <a:t>v</a:t>
            </a:r>
            <a:r>
              <a:rPr lang="zh-CN" altLang="en-US" dirty="0"/>
              <a:t>加上一个可加常数，我们要求用户选择一个像素，其颜色将受限于其源图像中的颜色，然后将此约束添加到线性系统中。当在具有沿高梯度边缘的接缝成本中使用梯度域融合时，可能会出现额外的复杂性。由于强边缘可能会被混合掉，跨越这些接缝的混合可能会产生令人不满意的模糊伪影。我们通过简单地在边缘强度（由</a:t>
            </a:r>
            <a:r>
              <a:rPr lang="en-US" altLang="zh-CN" dirty="0"/>
              <a:t>Sobel</a:t>
            </a:r>
            <a:r>
              <a:rPr lang="zh-CN" altLang="en-US" dirty="0"/>
              <a:t>算子测量）超过一定阈值的位置放弃线性约束来解决这个问题。根据</a:t>
            </a:r>
            <a:r>
              <a:rPr lang="en-US" altLang="zh-CN" dirty="0"/>
              <a:t>2.2</a:t>
            </a:r>
            <a:r>
              <a:rPr lang="zh-CN" altLang="en-US" dirty="0"/>
              <a:t>中得到的</a:t>
            </a:r>
            <a:r>
              <a:rPr lang="en-US" altLang="zh-CN" dirty="0"/>
              <a:t>labeling</a:t>
            </a:r>
            <a:r>
              <a:rPr lang="zh-CN" altLang="en-US" dirty="0"/>
              <a:t>，去计算融合图像中的每个像素的梯度，然后求解泊松方程来得到最终的融合图像每个像素的颜色</a:t>
            </a:r>
            <a:r>
              <a:rPr lang="en-US" altLang="zh-CN" dirty="0"/>
              <a:t>, </a:t>
            </a:r>
            <a:r>
              <a:rPr lang="zh-CN" altLang="en-US" dirty="0"/>
              <a:t>我们就可以得到最后的图片了。以下是代码实现</a:t>
            </a:r>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51B76E3-C36B-45E3-9E7F-4A4F75CE6BC7}"/>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270741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51B76E3-C36B-45E3-9E7F-4A4F75CE6BC7}"/>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157590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Open Sans" panose="020B0606030504020204" pitchFamily="34" charset="0"/>
              </a:rPr>
              <a:t>因为我融合的</a:t>
            </a:r>
            <a:r>
              <a:rPr lang="en-US" altLang="zh-CN" b="0" i="0" dirty="0">
                <a:solidFill>
                  <a:srgbClr val="333333"/>
                </a:solidFill>
                <a:effectLst/>
                <a:latin typeface="Open Sans" panose="020B0606030504020204" pitchFamily="34" charset="0"/>
              </a:rPr>
              <a:t>mask</a:t>
            </a:r>
            <a:r>
              <a:rPr lang="zh-CN" altLang="en-US" b="0" i="0" dirty="0">
                <a:solidFill>
                  <a:srgbClr val="333333"/>
                </a:solidFill>
                <a:effectLst/>
                <a:latin typeface="Open Sans" panose="020B0606030504020204" pitchFamily="34" charset="0"/>
              </a:rPr>
              <a:t>为上半部分取第一张图，下半部分取第二张图。可以发现除了最右侧的由于幅度实在太大，融合的效果较差外，其余的融合效果都在可以接受的范围内</a:t>
            </a:r>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51B76E3-C36B-45E3-9E7F-4A4F75CE6BC7}"/>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191243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51B76E3-C36B-45E3-9E7F-4A4F75CE6BC7}"/>
              </a:ext>
            </a:extLst>
          </p:cNvPr>
          <p:cNvSpPr>
            <a:spLocks noGrp="1"/>
          </p:cNvSpPr>
          <p:nvPr>
            <p:ph type="ftr" sz="quarter" idx="4"/>
          </p:nvPr>
        </p:nvSpPr>
        <p:spPr/>
        <p:txBody>
          <a:bodyPr/>
          <a:lstStyle/>
          <a:p>
            <a:r>
              <a:rPr lang="en-US" altLang="zh-CN"/>
              <a:t>ssss</a:t>
            </a:r>
            <a:endParaRPr lang="zh-CN" altLang="en-US"/>
          </a:p>
        </p:txBody>
      </p:sp>
    </p:spTree>
    <p:extLst>
      <p:ext uri="{BB962C8B-B14F-4D97-AF65-F5344CB8AC3E}">
        <p14:creationId xmlns:p14="http://schemas.microsoft.com/office/powerpoint/2010/main" val="3899885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5FED-A3EA-4119-BB5B-DA227F7AC49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382F6BA-C320-49C5-983E-F95610B2BC4F}"/>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78E0F4B-2731-420D-B8C7-1969B5D4DE0E}"/>
              </a:ext>
            </a:extLst>
          </p:cNvPr>
          <p:cNvSpPr>
            <a:spLocks noGrp="1"/>
          </p:cNvSpPr>
          <p:nvPr>
            <p:ph type="dt" sz="half" idx="10"/>
          </p:nvPr>
        </p:nvSpPr>
        <p:spPr/>
        <p:txBody>
          <a:bodyPr/>
          <a:lstStyle/>
          <a:p>
            <a:fld id="{42DF1591-7B17-44A4-9EBB-127D5B0D0BCE}"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16FC8E7C-1413-49C3-AFC0-BDB2F54287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371A10-3301-42FB-9326-C8B06E55D3AC}"/>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3979987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6EEBE-ED3C-4894-9EBD-CE0D23A1628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D25431-8520-43D1-9F64-2485FF79849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91750AF-776D-4EBA-8BA9-A9BAB97196F1}"/>
              </a:ext>
            </a:extLst>
          </p:cNvPr>
          <p:cNvSpPr>
            <a:spLocks noGrp="1"/>
          </p:cNvSpPr>
          <p:nvPr>
            <p:ph type="dt" sz="half" idx="10"/>
          </p:nvPr>
        </p:nvSpPr>
        <p:spPr/>
        <p:txBody>
          <a:bodyPr/>
          <a:lstStyle/>
          <a:p>
            <a:fld id="{42DF1591-7B17-44A4-9EBB-127D5B0D0BCE}"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07BFBE0F-DB4B-451F-B10B-C6655DCE6C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C12D9E-ECBF-4431-897D-C0DBF8B74727}"/>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1000024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7CE91-0164-47B2-95E5-6CF7FB97A5E3}"/>
              </a:ext>
            </a:extLst>
          </p:cNvPr>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F81A2A1-4DB2-42D5-85DE-CBAC2D1917EE}"/>
              </a:ext>
            </a:extLst>
          </p:cNvPr>
          <p:cNvSpPr>
            <a:spLocks noGrp="1"/>
          </p:cNvSpPr>
          <p:nvPr>
            <p:ph type="body" orient="vert" idx="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E58EF8A-69C2-4C05-B472-86BBD7E3258B}"/>
              </a:ext>
            </a:extLst>
          </p:cNvPr>
          <p:cNvSpPr>
            <a:spLocks noGrp="1"/>
          </p:cNvSpPr>
          <p:nvPr>
            <p:ph type="dt" sz="half" idx="10"/>
          </p:nvPr>
        </p:nvSpPr>
        <p:spPr/>
        <p:txBody>
          <a:bodyPr/>
          <a:lstStyle/>
          <a:p>
            <a:fld id="{42DF1591-7B17-44A4-9EBB-127D5B0D0BCE}"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1AF9EA55-E424-43AD-969F-AC96183A8E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0D6677-53EF-4403-BAD2-C0ABA361B6A1}"/>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41070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6EAE8-EC9E-4C33-8B56-AFD1526E3C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BA0651-DDE0-47E9-901D-4BA745A8112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DB356E-930B-440B-8D26-9571444CE4AF}"/>
              </a:ext>
            </a:extLst>
          </p:cNvPr>
          <p:cNvSpPr>
            <a:spLocks noGrp="1"/>
          </p:cNvSpPr>
          <p:nvPr>
            <p:ph type="dt" sz="half" idx="10"/>
          </p:nvPr>
        </p:nvSpPr>
        <p:spPr/>
        <p:txBody>
          <a:bodyPr/>
          <a:lstStyle/>
          <a:p>
            <a:fld id="{42DF1591-7B17-44A4-9EBB-127D5B0D0BCE}"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BFC3186B-BEDC-4F0C-8961-EA796FE8EB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CE1CB8-D35F-4ECD-A2AF-03D3B3AA9882}"/>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165854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A02D6-FD60-4E5F-B6FD-AD60647A351C}"/>
              </a:ext>
            </a:extLst>
          </p:cNvPr>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C989FE-73C2-4C35-9EC8-44FAE9952B3D}"/>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C9F3666-516C-4548-ABD3-886BF84BC908}"/>
              </a:ext>
            </a:extLst>
          </p:cNvPr>
          <p:cNvSpPr>
            <a:spLocks noGrp="1"/>
          </p:cNvSpPr>
          <p:nvPr>
            <p:ph type="dt" sz="half" idx="10"/>
          </p:nvPr>
        </p:nvSpPr>
        <p:spPr/>
        <p:txBody>
          <a:bodyPr/>
          <a:lstStyle/>
          <a:p>
            <a:fld id="{42DF1591-7B17-44A4-9EBB-127D5B0D0BCE}"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7DAE2BB3-A6B2-44FF-926B-50D609E49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E2EA07-77BE-471C-BF58-9FD88D9B4DF1}"/>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1627258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A5A9F-F24E-4AD8-8B71-D7B2C37A24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A5972E-1187-44FB-BF04-8B7AEACC83A1}"/>
              </a:ext>
            </a:extLst>
          </p:cNvPr>
          <p:cNvSpPr>
            <a:spLocks noGrp="1"/>
          </p:cNvSpPr>
          <p:nvPr>
            <p:ph sz="half" idx="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574C9A3-69BE-4D7D-8BB1-63852BDA7E5D}"/>
              </a:ext>
            </a:extLst>
          </p:cNvPr>
          <p:cNvSpPr>
            <a:spLocks noGrp="1"/>
          </p:cNvSpPr>
          <p:nvPr>
            <p:ph sz="half" idx="2"/>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E10FDE4-2299-496F-94E8-B7FD43A3FF94}"/>
              </a:ext>
            </a:extLst>
          </p:cNvPr>
          <p:cNvSpPr>
            <a:spLocks noGrp="1"/>
          </p:cNvSpPr>
          <p:nvPr>
            <p:ph type="dt" sz="half" idx="10"/>
          </p:nvPr>
        </p:nvSpPr>
        <p:spPr/>
        <p:txBody>
          <a:bodyPr/>
          <a:lstStyle/>
          <a:p>
            <a:fld id="{42DF1591-7B17-44A4-9EBB-127D5B0D0BCE}" type="datetimeFigureOut">
              <a:rPr lang="zh-CN" altLang="en-US" smtClean="0"/>
              <a:t>2024/6/12</a:t>
            </a:fld>
            <a:endParaRPr lang="zh-CN" altLang="en-US"/>
          </a:p>
        </p:txBody>
      </p:sp>
      <p:sp>
        <p:nvSpPr>
          <p:cNvPr id="6" name="页脚占位符 5">
            <a:extLst>
              <a:ext uri="{FF2B5EF4-FFF2-40B4-BE49-F238E27FC236}">
                <a16:creationId xmlns:a16="http://schemas.microsoft.com/office/drawing/2014/main" id="{92743A53-742E-42D9-A84B-2970812759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B48DD5-3FFA-4970-A976-5D91C0C15485}"/>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2953272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33A74-4729-4AD1-8303-A23AA585FC9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454556-4265-4CA8-B1DB-30318DCF7BF7}"/>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673BB42-76FF-436C-BFF6-76586C0B6BC4}"/>
              </a:ext>
            </a:extLst>
          </p:cNvPr>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29D8A39-31FB-4866-956D-5BCD2EE36ED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33340EB-FF17-4604-ADF3-EC2FA4C83F5C}"/>
              </a:ext>
            </a:extLst>
          </p:cNvPr>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6CCC224-D563-4089-8302-C1FDF53E2998}"/>
              </a:ext>
            </a:extLst>
          </p:cNvPr>
          <p:cNvSpPr>
            <a:spLocks noGrp="1"/>
          </p:cNvSpPr>
          <p:nvPr>
            <p:ph type="dt" sz="half" idx="10"/>
          </p:nvPr>
        </p:nvSpPr>
        <p:spPr/>
        <p:txBody>
          <a:bodyPr/>
          <a:lstStyle/>
          <a:p>
            <a:fld id="{42DF1591-7B17-44A4-9EBB-127D5B0D0BCE}" type="datetimeFigureOut">
              <a:rPr lang="zh-CN" altLang="en-US" smtClean="0"/>
              <a:t>2024/6/12</a:t>
            </a:fld>
            <a:endParaRPr lang="zh-CN" altLang="en-US"/>
          </a:p>
        </p:txBody>
      </p:sp>
      <p:sp>
        <p:nvSpPr>
          <p:cNvPr id="8" name="页脚占位符 7">
            <a:extLst>
              <a:ext uri="{FF2B5EF4-FFF2-40B4-BE49-F238E27FC236}">
                <a16:creationId xmlns:a16="http://schemas.microsoft.com/office/drawing/2014/main" id="{E4676D79-22C2-4AE9-9545-9E32227EA0E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83B67C9-271A-46BF-B08A-56D397AC9354}"/>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280170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196A5-3992-41E6-9E62-FE853896889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719085-DC49-4410-9162-3E9F788A9B89}"/>
              </a:ext>
            </a:extLst>
          </p:cNvPr>
          <p:cNvSpPr>
            <a:spLocks noGrp="1"/>
          </p:cNvSpPr>
          <p:nvPr>
            <p:ph type="dt" sz="half" idx="10"/>
          </p:nvPr>
        </p:nvSpPr>
        <p:spPr/>
        <p:txBody>
          <a:bodyPr/>
          <a:lstStyle/>
          <a:p>
            <a:fld id="{42DF1591-7B17-44A4-9EBB-127D5B0D0BCE}" type="datetimeFigureOut">
              <a:rPr lang="zh-CN" altLang="en-US" smtClean="0"/>
              <a:t>2024/6/12</a:t>
            </a:fld>
            <a:endParaRPr lang="zh-CN" altLang="en-US"/>
          </a:p>
        </p:txBody>
      </p:sp>
      <p:sp>
        <p:nvSpPr>
          <p:cNvPr id="4" name="页脚占位符 3">
            <a:extLst>
              <a:ext uri="{FF2B5EF4-FFF2-40B4-BE49-F238E27FC236}">
                <a16:creationId xmlns:a16="http://schemas.microsoft.com/office/drawing/2014/main" id="{F1E05355-2F75-409F-9287-FC9D3C773FF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39CF2D8-C8A3-4D1A-883F-CD65F9BFD9A7}"/>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3167919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75DAB8-0B9B-4421-BE4A-731DCF864358}"/>
              </a:ext>
            </a:extLst>
          </p:cNvPr>
          <p:cNvSpPr>
            <a:spLocks noGrp="1"/>
          </p:cNvSpPr>
          <p:nvPr>
            <p:ph type="dt" sz="half" idx="10"/>
          </p:nvPr>
        </p:nvSpPr>
        <p:spPr/>
        <p:txBody>
          <a:bodyPr/>
          <a:lstStyle/>
          <a:p>
            <a:fld id="{42DF1591-7B17-44A4-9EBB-127D5B0D0BCE}" type="datetimeFigureOut">
              <a:rPr lang="zh-CN" altLang="en-US" smtClean="0"/>
              <a:t>2024/6/12</a:t>
            </a:fld>
            <a:endParaRPr lang="zh-CN" altLang="en-US"/>
          </a:p>
        </p:txBody>
      </p:sp>
      <p:sp>
        <p:nvSpPr>
          <p:cNvPr id="3" name="页脚占位符 2">
            <a:extLst>
              <a:ext uri="{FF2B5EF4-FFF2-40B4-BE49-F238E27FC236}">
                <a16:creationId xmlns:a16="http://schemas.microsoft.com/office/drawing/2014/main" id="{9902D034-32A7-479A-AE02-739AA5EB62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3875FCC-7B3C-4B29-B141-AFC757E17A7A}"/>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136113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23587-F912-43C6-AF00-2A5ADF466BC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A34D082-A815-469A-ABD9-F33895D86D1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B92DECF-8798-442F-85A4-5D5711A73043}"/>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BCB088-02D5-4765-BF97-FE9476E06F91}"/>
              </a:ext>
            </a:extLst>
          </p:cNvPr>
          <p:cNvSpPr>
            <a:spLocks noGrp="1"/>
          </p:cNvSpPr>
          <p:nvPr>
            <p:ph type="dt" sz="half" idx="10"/>
          </p:nvPr>
        </p:nvSpPr>
        <p:spPr/>
        <p:txBody>
          <a:bodyPr/>
          <a:lstStyle/>
          <a:p>
            <a:fld id="{42DF1591-7B17-44A4-9EBB-127D5B0D0BCE}" type="datetimeFigureOut">
              <a:rPr lang="zh-CN" altLang="en-US" smtClean="0"/>
              <a:t>2024/6/12</a:t>
            </a:fld>
            <a:endParaRPr lang="zh-CN" altLang="en-US"/>
          </a:p>
        </p:txBody>
      </p:sp>
      <p:sp>
        <p:nvSpPr>
          <p:cNvPr id="6" name="页脚占位符 5">
            <a:extLst>
              <a:ext uri="{FF2B5EF4-FFF2-40B4-BE49-F238E27FC236}">
                <a16:creationId xmlns:a16="http://schemas.microsoft.com/office/drawing/2014/main" id="{C3AB1EAB-EFD9-4061-9CEF-73E75688A2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A759D2-7D25-4714-8E0E-9C08623047B9}"/>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69050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8D4563-1F7B-4582-B82D-820DCD73EFF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64B3BF-64DD-49B4-8AB6-CF73FA165A29}"/>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a:extLst>
              <a:ext uri="{FF2B5EF4-FFF2-40B4-BE49-F238E27FC236}">
                <a16:creationId xmlns:a16="http://schemas.microsoft.com/office/drawing/2014/main" id="{DC4BE060-5FA8-4F62-9119-0B0457F8B5B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F2B1889-7787-43CB-A1E7-F2DB0F67EEE7}"/>
              </a:ext>
            </a:extLst>
          </p:cNvPr>
          <p:cNvSpPr>
            <a:spLocks noGrp="1"/>
          </p:cNvSpPr>
          <p:nvPr>
            <p:ph type="dt" sz="half" idx="10"/>
          </p:nvPr>
        </p:nvSpPr>
        <p:spPr/>
        <p:txBody>
          <a:bodyPr/>
          <a:lstStyle/>
          <a:p>
            <a:fld id="{42DF1591-7B17-44A4-9EBB-127D5B0D0BCE}" type="datetimeFigureOut">
              <a:rPr lang="zh-CN" altLang="en-US" smtClean="0"/>
              <a:t>2024/6/12</a:t>
            </a:fld>
            <a:endParaRPr lang="zh-CN" altLang="en-US"/>
          </a:p>
        </p:txBody>
      </p:sp>
      <p:sp>
        <p:nvSpPr>
          <p:cNvPr id="6" name="页脚占位符 5">
            <a:extLst>
              <a:ext uri="{FF2B5EF4-FFF2-40B4-BE49-F238E27FC236}">
                <a16:creationId xmlns:a16="http://schemas.microsoft.com/office/drawing/2014/main" id="{7CAE394E-D20A-4234-A855-0F6A2E8765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E37C38-E2A7-4847-B376-D65FE9AF03A5}"/>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303642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090DCB-FD10-40BD-9948-2F76B66CF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628F3CC-B05C-439C-84A5-72E54FAF1CCA}"/>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76DE44-9246-41A6-AE1C-522361ECD28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F1591-7B17-44A4-9EBB-127D5B0D0BCE}" type="datetimeFigureOut">
              <a:rPr lang="zh-CN" altLang="en-US" smtClean="0"/>
              <a:t>2024/6/12</a:t>
            </a:fld>
            <a:endParaRPr lang="zh-CN" altLang="en-US"/>
          </a:p>
        </p:txBody>
      </p:sp>
      <p:sp>
        <p:nvSpPr>
          <p:cNvPr id="5" name="页脚占位符 4">
            <a:extLst>
              <a:ext uri="{FF2B5EF4-FFF2-40B4-BE49-F238E27FC236}">
                <a16:creationId xmlns:a16="http://schemas.microsoft.com/office/drawing/2014/main" id="{77653BA1-0862-4129-A790-802B5629EF7B}"/>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26B85CA-F4B1-4285-BD68-7179525485C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532216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23.jp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jp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3.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grail.cs.washington.edu/projects/photomontage/photomontage.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p4"/><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C9A69F2C-3AB4-4EC1-A7F5-7E497175D71F}"/>
              </a:ext>
            </a:extLst>
          </p:cNvPr>
          <p:cNvSpPr/>
          <p:nvPr/>
        </p:nvSpPr>
        <p:spPr>
          <a:xfrm>
            <a:off x="0" y="0"/>
            <a:ext cx="12192000" cy="6858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矩形 57"/>
          <p:cNvSpPr/>
          <p:nvPr/>
        </p:nvSpPr>
        <p:spPr>
          <a:xfrm>
            <a:off x="349636" y="329686"/>
            <a:ext cx="11449051" cy="6286500"/>
          </a:xfrm>
          <a:prstGeom prst="rect">
            <a:avLst/>
          </a:prstGeom>
          <a:solidFill>
            <a:srgbClr val="FBFBFB"/>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191"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59" name="组合 58"/>
          <p:cNvGrpSpPr/>
          <p:nvPr/>
        </p:nvGrpSpPr>
        <p:grpSpPr>
          <a:xfrm>
            <a:off x="-106405" y="2586078"/>
            <a:ext cx="887453" cy="887453"/>
            <a:chOff x="-87355" y="2468254"/>
            <a:chExt cx="887453" cy="887453"/>
          </a:xfrm>
        </p:grpSpPr>
        <p:sp>
          <p:nvSpPr>
            <p:cNvPr id="60" name="直角三角形 59"/>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1" name="直角三角形 60"/>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2" name="组合 61"/>
          <p:cNvGrpSpPr/>
          <p:nvPr/>
        </p:nvGrpSpPr>
        <p:grpSpPr>
          <a:xfrm flipH="1">
            <a:off x="11367274" y="2587204"/>
            <a:ext cx="887453" cy="887453"/>
            <a:chOff x="-87355" y="2468254"/>
            <a:chExt cx="887453" cy="887453"/>
          </a:xfrm>
        </p:grpSpPr>
        <p:sp>
          <p:nvSpPr>
            <p:cNvPr id="63" name="直角三角形 62"/>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 name="直角三角形 63"/>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4" name="组合 13">
            <a:extLst>
              <a:ext uri="{FF2B5EF4-FFF2-40B4-BE49-F238E27FC236}">
                <a16:creationId xmlns:a16="http://schemas.microsoft.com/office/drawing/2014/main" id="{7C375886-8BCD-4E80-B1C2-066C60610C4B}"/>
              </a:ext>
            </a:extLst>
          </p:cNvPr>
          <p:cNvGrpSpPr/>
          <p:nvPr/>
        </p:nvGrpSpPr>
        <p:grpSpPr>
          <a:xfrm>
            <a:off x="703160" y="480338"/>
            <a:ext cx="1301424" cy="1301423"/>
            <a:chOff x="4443682" y="2146980"/>
            <a:chExt cx="1843314" cy="1843314"/>
          </a:xfrm>
        </p:grpSpPr>
        <p:sp>
          <p:nvSpPr>
            <p:cNvPr id="15" name="椭圆 14">
              <a:extLst>
                <a:ext uri="{FF2B5EF4-FFF2-40B4-BE49-F238E27FC236}">
                  <a16:creationId xmlns:a16="http://schemas.microsoft.com/office/drawing/2014/main" id="{AAF4805D-BD0A-4A32-BCDC-889FF6332636}"/>
                </a:ext>
              </a:extLst>
            </p:cNvPr>
            <p:cNvSpPr/>
            <p:nvPr/>
          </p:nvSpPr>
          <p:spPr>
            <a:xfrm>
              <a:off x="4443682" y="2146980"/>
              <a:ext cx="1843314" cy="1843314"/>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191"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Group 4">
              <a:extLst>
                <a:ext uri="{FF2B5EF4-FFF2-40B4-BE49-F238E27FC236}">
                  <a16:creationId xmlns:a16="http://schemas.microsoft.com/office/drawing/2014/main" id="{85C8786A-5CDD-4B69-91C0-65AB5CCDF7E3}"/>
                </a:ext>
              </a:extLst>
            </p:cNvPr>
            <p:cNvGrpSpPr>
              <a:grpSpLocks noChangeAspect="1"/>
            </p:cNvGrpSpPr>
            <p:nvPr/>
          </p:nvGrpSpPr>
          <p:grpSpPr bwMode="auto">
            <a:xfrm>
              <a:off x="4634678" y="2356193"/>
              <a:ext cx="1461322" cy="1424888"/>
              <a:chOff x="2287" y="1164"/>
              <a:chExt cx="1444" cy="1408"/>
            </a:xfrm>
            <a:solidFill>
              <a:srgbClr val="014590"/>
            </a:solidFill>
          </p:grpSpPr>
          <p:sp>
            <p:nvSpPr>
              <p:cNvPr id="17" name="Freeform 5">
                <a:extLst>
                  <a:ext uri="{FF2B5EF4-FFF2-40B4-BE49-F238E27FC236}">
                    <a16:creationId xmlns:a16="http://schemas.microsoft.com/office/drawing/2014/main" id="{869BE0EE-930E-44F9-BCE1-D78C5D272D2C}"/>
                  </a:ext>
                </a:extLst>
              </p:cNvPr>
              <p:cNvSpPr>
                <a:spLocks noEditPoints="1"/>
              </p:cNvSpPr>
              <p:nvPr/>
            </p:nvSpPr>
            <p:spPr bwMode="auto">
              <a:xfrm>
                <a:off x="2287" y="1164"/>
                <a:ext cx="1444" cy="1408"/>
              </a:xfrm>
              <a:custGeom>
                <a:avLst/>
                <a:gdLst>
                  <a:gd name="T0" fmla="*/ 624 w 693"/>
                  <a:gd name="T1" fmla="*/ 138 h 677"/>
                  <a:gd name="T2" fmla="*/ 676 w 693"/>
                  <a:gd name="T3" fmla="*/ 240 h 677"/>
                  <a:gd name="T4" fmla="*/ 686 w 693"/>
                  <a:gd name="T5" fmla="*/ 401 h 677"/>
                  <a:gd name="T6" fmla="*/ 646 w 693"/>
                  <a:gd name="T7" fmla="*/ 509 h 677"/>
                  <a:gd name="T8" fmla="*/ 551 w 693"/>
                  <a:gd name="T9" fmla="*/ 613 h 677"/>
                  <a:gd name="T10" fmla="*/ 451 w 693"/>
                  <a:gd name="T11" fmla="*/ 660 h 677"/>
                  <a:gd name="T12" fmla="*/ 269 w 693"/>
                  <a:gd name="T13" fmla="*/ 667 h 677"/>
                  <a:gd name="T14" fmla="*/ 189 w 693"/>
                  <a:gd name="T15" fmla="*/ 639 h 677"/>
                  <a:gd name="T16" fmla="*/ 53 w 693"/>
                  <a:gd name="T17" fmla="*/ 520 h 677"/>
                  <a:gd name="T18" fmla="*/ 10 w 693"/>
                  <a:gd name="T19" fmla="*/ 422 h 677"/>
                  <a:gd name="T20" fmla="*/ 8 w 693"/>
                  <a:gd name="T21" fmla="*/ 272 h 677"/>
                  <a:gd name="T22" fmla="*/ 47 w 693"/>
                  <a:gd name="T23" fmla="*/ 167 h 677"/>
                  <a:gd name="T24" fmla="*/ 154 w 693"/>
                  <a:gd name="T25" fmla="*/ 56 h 677"/>
                  <a:gd name="T26" fmla="*/ 264 w 693"/>
                  <a:gd name="T27" fmla="*/ 9 h 677"/>
                  <a:gd name="T28" fmla="*/ 391 w 693"/>
                  <a:gd name="T29" fmla="*/ 4 h 677"/>
                  <a:gd name="T30" fmla="*/ 514 w 693"/>
                  <a:gd name="T31" fmla="*/ 60 h 677"/>
                  <a:gd name="T32" fmla="*/ 431 w 693"/>
                  <a:gd name="T33" fmla="*/ 25 h 677"/>
                  <a:gd name="T34" fmla="*/ 273 w 693"/>
                  <a:gd name="T35" fmla="*/ 23 h 677"/>
                  <a:gd name="T36" fmla="*/ 174 w 693"/>
                  <a:gd name="T37" fmla="*/ 61 h 677"/>
                  <a:gd name="T38" fmla="*/ 53 w 693"/>
                  <a:gd name="T39" fmla="*/ 189 h 677"/>
                  <a:gd name="T40" fmla="*/ 17 w 693"/>
                  <a:gd name="T41" fmla="*/ 352 h 677"/>
                  <a:gd name="T42" fmla="*/ 41 w 693"/>
                  <a:gd name="T43" fmla="*/ 462 h 677"/>
                  <a:gd name="T44" fmla="*/ 102 w 693"/>
                  <a:gd name="T45" fmla="*/ 557 h 677"/>
                  <a:gd name="T46" fmla="*/ 196 w 693"/>
                  <a:gd name="T47" fmla="*/ 627 h 677"/>
                  <a:gd name="T48" fmla="*/ 302 w 693"/>
                  <a:gd name="T49" fmla="*/ 658 h 677"/>
                  <a:gd name="T50" fmla="*/ 430 w 693"/>
                  <a:gd name="T51" fmla="*/ 651 h 677"/>
                  <a:gd name="T52" fmla="*/ 552 w 693"/>
                  <a:gd name="T53" fmla="*/ 593 h 677"/>
                  <a:gd name="T54" fmla="*/ 637 w 693"/>
                  <a:gd name="T55" fmla="*/ 495 h 677"/>
                  <a:gd name="T56" fmla="*/ 672 w 693"/>
                  <a:gd name="T57" fmla="*/ 397 h 677"/>
                  <a:gd name="T58" fmla="*/ 673 w 693"/>
                  <a:gd name="T59" fmla="*/ 292 h 677"/>
                  <a:gd name="T60" fmla="*/ 638 w 693"/>
                  <a:gd name="T61" fmla="*/ 250 h 677"/>
                  <a:gd name="T62" fmla="*/ 541 w 693"/>
                  <a:gd name="T63" fmla="*/ 289 h 677"/>
                  <a:gd name="T64" fmla="*/ 525 w 693"/>
                  <a:gd name="T65" fmla="*/ 401 h 677"/>
                  <a:gd name="T66" fmla="*/ 468 w 693"/>
                  <a:gd name="T67" fmla="*/ 473 h 677"/>
                  <a:gd name="T68" fmla="*/ 517 w 693"/>
                  <a:gd name="T69" fmla="*/ 399 h 677"/>
                  <a:gd name="T70" fmla="*/ 517 w 693"/>
                  <a:gd name="T71" fmla="*/ 278 h 677"/>
                  <a:gd name="T72" fmla="*/ 482 w 693"/>
                  <a:gd name="T73" fmla="*/ 292 h 677"/>
                  <a:gd name="T74" fmla="*/ 458 w 693"/>
                  <a:gd name="T75" fmla="*/ 332 h 677"/>
                  <a:gd name="T76" fmla="*/ 407 w 693"/>
                  <a:gd name="T77" fmla="*/ 404 h 677"/>
                  <a:gd name="T78" fmla="*/ 370 w 693"/>
                  <a:gd name="T79" fmla="*/ 483 h 677"/>
                  <a:gd name="T80" fmla="*/ 320 w 693"/>
                  <a:gd name="T81" fmla="*/ 466 h 677"/>
                  <a:gd name="T82" fmla="*/ 268 w 693"/>
                  <a:gd name="T83" fmla="*/ 385 h 677"/>
                  <a:gd name="T84" fmla="*/ 263 w 693"/>
                  <a:gd name="T85" fmla="*/ 328 h 677"/>
                  <a:gd name="T86" fmla="*/ 207 w 693"/>
                  <a:gd name="T87" fmla="*/ 282 h 677"/>
                  <a:gd name="T88" fmla="*/ 164 w 693"/>
                  <a:gd name="T89" fmla="*/ 338 h 677"/>
                  <a:gd name="T90" fmla="*/ 208 w 693"/>
                  <a:gd name="T91" fmla="*/ 457 h 677"/>
                  <a:gd name="T92" fmla="*/ 179 w 693"/>
                  <a:gd name="T93" fmla="*/ 430 h 677"/>
                  <a:gd name="T94" fmla="*/ 155 w 693"/>
                  <a:gd name="T95" fmla="*/ 323 h 677"/>
                  <a:gd name="T96" fmla="*/ 201 w 693"/>
                  <a:gd name="T97" fmla="*/ 219 h 677"/>
                  <a:gd name="T98" fmla="*/ 285 w 693"/>
                  <a:gd name="T99" fmla="*/ 162 h 677"/>
                  <a:gd name="T100" fmla="*/ 415 w 693"/>
                  <a:gd name="T101" fmla="*/ 164 h 677"/>
                  <a:gd name="T102" fmla="*/ 497 w 693"/>
                  <a:gd name="T103" fmla="*/ 226 h 677"/>
                  <a:gd name="T104" fmla="*/ 563 w 693"/>
                  <a:gd name="T105" fmla="*/ 236 h 677"/>
                  <a:gd name="T106" fmla="*/ 594 w 693"/>
                  <a:gd name="T107" fmla="*/ 219 h 677"/>
                  <a:gd name="T108" fmla="*/ 617 w 693"/>
                  <a:gd name="T109" fmla="*/ 153 h 677"/>
                  <a:gd name="T110" fmla="*/ 483 w 693"/>
                  <a:gd name="T111" fmla="*/ 223 h 677"/>
                  <a:gd name="T112" fmla="*/ 421 w 693"/>
                  <a:gd name="T113" fmla="*/ 176 h 677"/>
                  <a:gd name="T114" fmla="*/ 319 w 693"/>
                  <a:gd name="T115" fmla="*/ 162 h 677"/>
                  <a:gd name="T116" fmla="*/ 219 w 693"/>
                  <a:gd name="T117" fmla="*/ 212 h 677"/>
                  <a:gd name="T118" fmla="*/ 299 w 693"/>
                  <a:gd name="T119" fmla="*/ 268 h 677"/>
                  <a:gd name="T120" fmla="*/ 367 w 693"/>
                  <a:gd name="T121" fmla="*/ 251 h 677"/>
                  <a:gd name="T122" fmla="*/ 452 w 693"/>
                  <a:gd name="T123" fmla="*/ 253 h 677"/>
                  <a:gd name="T124" fmla="*/ 532 w 693"/>
                  <a:gd name="T125" fmla="*/ 2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3" h="677">
                    <a:moveTo>
                      <a:pt x="528" y="51"/>
                    </a:moveTo>
                    <a:cubicBezTo>
                      <a:pt x="529" y="52"/>
                      <a:pt x="529" y="51"/>
                      <a:pt x="530" y="51"/>
                    </a:cubicBezTo>
                    <a:cubicBezTo>
                      <a:pt x="532" y="54"/>
                      <a:pt x="537" y="54"/>
                      <a:pt x="538" y="57"/>
                    </a:cubicBezTo>
                    <a:cubicBezTo>
                      <a:pt x="541" y="57"/>
                      <a:pt x="542" y="60"/>
                      <a:pt x="544" y="60"/>
                    </a:cubicBezTo>
                    <a:cubicBezTo>
                      <a:pt x="546" y="61"/>
                      <a:pt x="547" y="63"/>
                      <a:pt x="549" y="63"/>
                    </a:cubicBezTo>
                    <a:cubicBezTo>
                      <a:pt x="551" y="66"/>
                      <a:pt x="554" y="67"/>
                      <a:pt x="555" y="70"/>
                    </a:cubicBezTo>
                    <a:cubicBezTo>
                      <a:pt x="558" y="70"/>
                      <a:pt x="560" y="72"/>
                      <a:pt x="562" y="75"/>
                    </a:cubicBezTo>
                    <a:cubicBezTo>
                      <a:pt x="565" y="76"/>
                      <a:pt x="568" y="79"/>
                      <a:pt x="571" y="81"/>
                    </a:cubicBezTo>
                    <a:cubicBezTo>
                      <a:pt x="572" y="82"/>
                      <a:pt x="572" y="83"/>
                      <a:pt x="572" y="84"/>
                    </a:cubicBezTo>
                    <a:cubicBezTo>
                      <a:pt x="573" y="84"/>
                      <a:pt x="574" y="84"/>
                      <a:pt x="574" y="84"/>
                    </a:cubicBezTo>
                    <a:cubicBezTo>
                      <a:pt x="577" y="88"/>
                      <a:pt x="582" y="89"/>
                      <a:pt x="584" y="93"/>
                    </a:cubicBezTo>
                    <a:cubicBezTo>
                      <a:pt x="587" y="94"/>
                      <a:pt x="589" y="97"/>
                      <a:pt x="591" y="100"/>
                    </a:cubicBezTo>
                    <a:cubicBezTo>
                      <a:pt x="594" y="102"/>
                      <a:pt x="597" y="104"/>
                      <a:pt x="598" y="108"/>
                    </a:cubicBezTo>
                    <a:cubicBezTo>
                      <a:pt x="602" y="112"/>
                      <a:pt x="606" y="116"/>
                      <a:pt x="609" y="119"/>
                    </a:cubicBezTo>
                    <a:cubicBezTo>
                      <a:pt x="609" y="120"/>
                      <a:pt x="608" y="120"/>
                      <a:pt x="608" y="121"/>
                    </a:cubicBezTo>
                    <a:cubicBezTo>
                      <a:pt x="609" y="122"/>
                      <a:pt x="610" y="121"/>
                      <a:pt x="611" y="122"/>
                    </a:cubicBezTo>
                    <a:cubicBezTo>
                      <a:pt x="612" y="124"/>
                      <a:pt x="614" y="125"/>
                      <a:pt x="615" y="126"/>
                    </a:cubicBezTo>
                    <a:cubicBezTo>
                      <a:pt x="616" y="127"/>
                      <a:pt x="617" y="128"/>
                      <a:pt x="617" y="129"/>
                    </a:cubicBezTo>
                    <a:cubicBezTo>
                      <a:pt x="618" y="130"/>
                      <a:pt x="618" y="130"/>
                      <a:pt x="618" y="131"/>
                    </a:cubicBezTo>
                    <a:cubicBezTo>
                      <a:pt x="619" y="132"/>
                      <a:pt x="619" y="132"/>
                      <a:pt x="620" y="132"/>
                    </a:cubicBezTo>
                    <a:cubicBezTo>
                      <a:pt x="621" y="133"/>
                      <a:pt x="622" y="136"/>
                      <a:pt x="624" y="138"/>
                    </a:cubicBezTo>
                    <a:cubicBezTo>
                      <a:pt x="624" y="138"/>
                      <a:pt x="625" y="139"/>
                      <a:pt x="626" y="140"/>
                    </a:cubicBezTo>
                    <a:cubicBezTo>
                      <a:pt x="626" y="140"/>
                      <a:pt x="626" y="141"/>
                      <a:pt x="626" y="141"/>
                    </a:cubicBezTo>
                    <a:cubicBezTo>
                      <a:pt x="627" y="142"/>
                      <a:pt x="628" y="142"/>
                      <a:pt x="628" y="142"/>
                    </a:cubicBezTo>
                    <a:cubicBezTo>
                      <a:pt x="629" y="143"/>
                      <a:pt x="629" y="144"/>
                      <a:pt x="630" y="144"/>
                    </a:cubicBezTo>
                    <a:cubicBezTo>
                      <a:pt x="630" y="145"/>
                      <a:pt x="630" y="145"/>
                      <a:pt x="630" y="146"/>
                    </a:cubicBezTo>
                    <a:cubicBezTo>
                      <a:pt x="634" y="151"/>
                      <a:pt x="638" y="156"/>
                      <a:pt x="641" y="162"/>
                    </a:cubicBezTo>
                    <a:cubicBezTo>
                      <a:pt x="642" y="163"/>
                      <a:pt x="642" y="164"/>
                      <a:pt x="643" y="164"/>
                    </a:cubicBezTo>
                    <a:cubicBezTo>
                      <a:pt x="643" y="166"/>
                      <a:pt x="644" y="168"/>
                      <a:pt x="645" y="169"/>
                    </a:cubicBezTo>
                    <a:cubicBezTo>
                      <a:pt x="646" y="172"/>
                      <a:pt x="649" y="174"/>
                      <a:pt x="650" y="177"/>
                    </a:cubicBezTo>
                    <a:cubicBezTo>
                      <a:pt x="650" y="177"/>
                      <a:pt x="650" y="178"/>
                      <a:pt x="650" y="179"/>
                    </a:cubicBezTo>
                    <a:cubicBezTo>
                      <a:pt x="651" y="180"/>
                      <a:pt x="652" y="180"/>
                      <a:pt x="652" y="181"/>
                    </a:cubicBezTo>
                    <a:cubicBezTo>
                      <a:pt x="652" y="182"/>
                      <a:pt x="652" y="182"/>
                      <a:pt x="652" y="183"/>
                    </a:cubicBezTo>
                    <a:cubicBezTo>
                      <a:pt x="654" y="187"/>
                      <a:pt x="656" y="190"/>
                      <a:pt x="658" y="193"/>
                    </a:cubicBezTo>
                    <a:cubicBezTo>
                      <a:pt x="659" y="195"/>
                      <a:pt x="660" y="198"/>
                      <a:pt x="661" y="200"/>
                    </a:cubicBezTo>
                    <a:cubicBezTo>
                      <a:pt x="660" y="202"/>
                      <a:pt x="662" y="202"/>
                      <a:pt x="663" y="204"/>
                    </a:cubicBezTo>
                    <a:cubicBezTo>
                      <a:pt x="663" y="204"/>
                      <a:pt x="663" y="205"/>
                      <a:pt x="664" y="206"/>
                    </a:cubicBezTo>
                    <a:cubicBezTo>
                      <a:pt x="665" y="209"/>
                      <a:pt x="667" y="214"/>
                      <a:pt x="669" y="218"/>
                    </a:cubicBezTo>
                    <a:cubicBezTo>
                      <a:pt x="669" y="218"/>
                      <a:pt x="670" y="219"/>
                      <a:pt x="670" y="220"/>
                    </a:cubicBezTo>
                    <a:cubicBezTo>
                      <a:pt x="671" y="222"/>
                      <a:pt x="671" y="225"/>
                      <a:pt x="673" y="226"/>
                    </a:cubicBezTo>
                    <a:cubicBezTo>
                      <a:pt x="672" y="229"/>
                      <a:pt x="674" y="230"/>
                      <a:pt x="674" y="231"/>
                    </a:cubicBezTo>
                    <a:cubicBezTo>
                      <a:pt x="675" y="234"/>
                      <a:pt x="676" y="237"/>
                      <a:pt x="676" y="240"/>
                    </a:cubicBezTo>
                    <a:cubicBezTo>
                      <a:pt x="677" y="241"/>
                      <a:pt x="678" y="242"/>
                      <a:pt x="678" y="244"/>
                    </a:cubicBezTo>
                    <a:cubicBezTo>
                      <a:pt x="678" y="245"/>
                      <a:pt x="678" y="246"/>
                      <a:pt x="678" y="247"/>
                    </a:cubicBezTo>
                    <a:cubicBezTo>
                      <a:pt x="679" y="248"/>
                      <a:pt x="679" y="248"/>
                      <a:pt x="680" y="249"/>
                    </a:cubicBezTo>
                    <a:cubicBezTo>
                      <a:pt x="680" y="250"/>
                      <a:pt x="680" y="252"/>
                      <a:pt x="680" y="253"/>
                    </a:cubicBezTo>
                    <a:cubicBezTo>
                      <a:pt x="681" y="254"/>
                      <a:pt x="682" y="256"/>
                      <a:pt x="682" y="257"/>
                    </a:cubicBezTo>
                    <a:cubicBezTo>
                      <a:pt x="682" y="258"/>
                      <a:pt x="682" y="259"/>
                      <a:pt x="682" y="260"/>
                    </a:cubicBezTo>
                    <a:cubicBezTo>
                      <a:pt x="683" y="266"/>
                      <a:pt x="685" y="273"/>
                      <a:pt x="686" y="278"/>
                    </a:cubicBezTo>
                    <a:cubicBezTo>
                      <a:pt x="686" y="280"/>
                      <a:pt x="687" y="281"/>
                      <a:pt x="687" y="282"/>
                    </a:cubicBezTo>
                    <a:cubicBezTo>
                      <a:pt x="687" y="283"/>
                      <a:pt x="687" y="284"/>
                      <a:pt x="687" y="286"/>
                    </a:cubicBezTo>
                    <a:cubicBezTo>
                      <a:pt x="687" y="286"/>
                      <a:pt x="688" y="287"/>
                      <a:pt x="688" y="288"/>
                    </a:cubicBezTo>
                    <a:cubicBezTo>
                      <a:pt x="688" y="289"/>
                      <a:pt x="688" y="291"/>
                      <a:pt x="688" y="292"/>
                    </a:cubicBezTo>
                    <a:cubicBezTo>
                      <a:pt x="688" y="294"/>
                      <a:pt x="690" y="296"/>
                      <a:pt x="689" y="298"/>
                    </a:cubicBezTo>
                    <a:cubicBezTo>
                      <a:pt x="691" y="302"/>
                      <a:pt x="689" y="310"/>
                      <a:pt x="691" y="313"/>
                    </a:cubicBezTo>
                    <a:cubicBezTo>
                      <a:pt x="692" y="330"/>
                      <a:pt x="693" y="347"/>
                      <a:pt x="692" y="364"/>
                    </a:cubicBezTo>
                    <a:cubicBezTo>
                      <a:pt x="691" y="366"/>
                      <a:pt x="691" y="368"/>
                      <a:pt x="690" y="370"/>
                    </a:cubicBezTo>
                    <a:cubicBezTo>
                      <a:pt x="690" y="371"/>
                      <a:pt x="690" y="372"/>
                      <a:pt x="690" y="373"/>
                    </a:cubicBezTo>
                    <a:cubicBezTo>
                      <a:pt x="690" y="376"/>
                      <a:pt x="689" y="378"/>
                      <a:pt x="689" y="381"/>
                    </a:cubicBezTo>
                    <a:cubicBezTo>
                      <a:pt x="688" y="385"/>
                      <a:pt x="689" y="389"/>
                      <a:pt x="688" y="392"/>
                    </a:cubicBezTo>
                    <a:cubicBezTo>
                      <a:pt x="688" y="393"/>
                      <a:pt x="687" y="394"/>
                      <a:pt x="687" y="395"/>
                    </a:cubicBezTo>
                    <a:cubicBezTo>
                      <a:pt x="687" y="396"/>
                      <a:pt x="687" y="397"/>
                      <a:pt x="687" y="398"/>
                    </a:cubicBezTo>
                    <a:cubicBezTo>
                      <a:pt x="687" y="399"/>
                      <a:pt x="686" y="400"/>
                      <a:pt x="686" y="401"/>
                    </a:cubicBezTo>
                    <a:cubicBezTo>
                      <a:pt x="685" y="402"/>
                      <a:pt x="686" y="402"/>
                      <a:pt x="686" y="403"/>
                    </a:cubicBezTo>
                    <a:cubicBezTo>
                      <a:pt x="685" y="406"/>
                      <a:pt x="684" y="408"/>
                      <a:pt x="683" y="410"/>
                    </a:cubicBezTo>
                    <a:cubicBezTo>
                      <a:pt x="684" y="412"/>
                      <a:pt x="683" y="413"/>
                      <a:pt x="683" y="415"/>
                    </a:cubicBezTo>
                    <a:cubicBezTo>
                      <a:pt x="682" y="416"/>
                      <a:pt x="683" y="417"/>
                      <a:pt x="683" y="418"/>
                    </a:cubicBezTo>
                    <a:cubicBezTo>
                      <a:pt x="682" y="420"/>
                      <a:pt x="681" y="422"/>
                      <a:pt x="680" y="425"/>
                    </a:cubicBezTo>
                    <a:cubicBezTo>
                      <a:pt x="679" y="428"/>
                      <a:pt x="679" y="431"/>
                      <a:pt x="678" y="434"/>
                    </a:cubicBezTo>
                    <a:cubicBezTo>
                      <a:pt x="678" y="435"/>
                      <a:pt x="677" y="437"/>
                      <a:pt x="676" y="439"/>
                    </a:cubicBezTo>
                    <a:cubicBezTo>
                      <a:pt x="676" y="440"/>
                      <a:pt x="676" y="441"/>
                      <a:pt x="676" y="442"/>
                    </a:cubicBezTo>
                    <a:cubicBezTo>
                      <a:pt x="676" y="443"/>
                      <a:pt x="674" y="446"/>
                      <a:pt x="674" y="448"/>
                    </a:cubicBezTo>
                    <a:cubicBezTo>
                      <a:pt x="672" y="452"/>
                      <a:pt x="671" y="457"/>
                      <a:pt x="669" y="461"/>
                    </a:cubicBezTo>
                    <a:cubicBezTo>
                      <a:pt x="670" y="463"/>
                      <a:pt x="668" y="464"/>
                      <a:pt x="667" y="465"/>
                    </a:cubicBezTo>
                    <a:cubicBezTo>
                      <a:pt x="668" y="468"/>
                      <a:pt x="665" y="470"/>
                      <a:pt x="664" y="472"/>
                    </a:cubicBezTo>
                    <a:cubicBezTo>
                      <a:pt x="663" y="474"/>
                      <a:pt x="663" y="476"/>
                      <a:pt x="663" y="478"/>
                    </a:cubicBezTo>
                    <a:cubicBezTo>
                      <a:pt x="662" y="479"/>
                      <a:pt x="660" y="481"/>
                      <a:pt x="660" y="482"/>
                    </a:cubicBezTo>
                    <a:cubicBezTo>
                      <a:pt x="659" y="485"/>
                      <a:pt x="659" y="487"/>
                      <a:pt x="657" y="488"/>
                    </a:cubicBezTo>
                    <a:cubicBezTo>
                      <a:pt x="657" y="489"/>
                      <a:pt x="657" y="490"/>
                      <a:pt x="657" y="490"/>
                    </a:cubicBezTo>
                    <a:cubicBezTo>
                      <a:pt x="656" y="491"/>
                      <a:pt x="655" y="492"/>
                      <a:pt x="655" y="494"/>
                    </a:cubicBezTo>
                    <a:cubicBezTo>
                      <a:pt x="654" y="494"/>
                      <a:pt x="653" y="494"/>
                      <a:pt x="653" y="495"/>
                    </a:cubicBezTo>
                    <a:cubicBezTo>
                      <a:pt x="653" y="496"/>
                      <a:pt x="653" y="496"/>
                      <a:pt x="652" y="497"/>
                    </a:cubicBezTo>
                    <a:cubicBezTo>
                      <a:pt x="651" y="499"/>
                      <a:pt x="650" y="501"/>
                      <a:pt x="649" y="503"/>
                    </a:cubicBezTo>
                    <a:cubicBezTo>
                      <a:pt x="648" y="505"/>
                      <a:pt x="647" y="507"/>
                      <a:pt x="646" y="509"/>
                    </a:cubicBezTo>
                    <a:cubicBezTo>
                      <a:pt x="644" y="514"/>
                      <a:pt x="639" y="517"/>
                      <a:pt x="638" y="523"/>
                    </a:cubicBezTo>
                    <a:cubicBezTo>
                      <a:pt x="634" y="526"/>
                      <a:pt x="632" y="532"/>
                      <a:pt x="628" y="535"/>
                    </a:cubicBezTo>
                    <a:cubicBezTo>
                      <a:pt x="628" y="537"/>
                      <a:pt x="626" y="539"/>
                      <a:pt x="625" y="540"/>
                    </a:cubicBezTo>
                    <a:cubicBezTo>
                      <a:pt x="622" y="545"/>
                      <a:pt x="617" y="547"/>
                      <a:pt x="615" y="553"/>
                    </a:cubicBezTo>
                    <a:cubicBezTo>
                      <a:pt x="613" y="553"/>
                      <a:pt x="613" y="555"/>
                      <a:pt x="612" y="555"/>
                    </a:cubicBezTo>
                    <a:cubicBezTo>
                      <a:pt x="612" y="557"/>
                      <a:pt x="611" y="557"/>
                      <a:pt x="611" y="558"/>
                    </a:cubicBezTo>
                    <a:cubicBezTo>
                      <a:pt x="610" y="558"/>
                      <a:pt x="610" y="558"/>
                      <a:pt x="609" y="559"/>
                    </a:cubicBezTo>
                    <a:cubicBezTo>
                      <a:pt x="608" y="562"/>
                      <a:pt x="605" y="562"/>
                      <a:pt x="605" y="566"/>
                    </a:cubicBezTo>
                    <a:cubicBezTo>
                      <a:pt x="604" y="566"/>
                      <a:pt x="603" y="567"/>
                      <a:pt x="603" y="568"/>
                    </a:cubicBezTo>
                    <a:cubicBezTo>
                      <a:pt x="601" y="568"/>
                      <a:pt x="599" y="570"/>
                      <a:pt x="598" y="572"/>
                    </a:cubicBezTo>
                    <a:cubicBezTo>
                      <a:pt x="595" y="574"/>
                      <a:pt x="593" y="577"/>
                      <a:pt x="590" y="580"/>
                    </a:cubicBezTo>
                    <a:cubicBezTo>
                      <a:pt x="589" y="581"/>
                      <a:pt x="588" y="581"/>
                      <a:pt x="587" y="583"/>
                    </a:cubicBezTo>
                    <a:cubicBezTo>
                      <a:pt x="586" y="583"/>
                      <a:pt x="586" y="584"/>
                      <a:pt x="585" y="585"/>
                    </a:cubicBezTo>
                    <a:cubicBezTo>
                      <a:pt x="584" y="585"/>
                      <a:pt x="583" y="585"/>
                      <a:pt x="583" y="586"/>
                    </a:cubicBezTo>
                    <a:cubicBezTo>
                      <a:pt x="582" y="586"/>
                      <a:pt x="582" y="587"/>
                      <a:pt x="581" y="588"/>
                    </a:cubicBezTo>
                    <a:cubicBezTo>
                      <a:pt x="580" y="588"/>
                      <a:pt x="579" y="588"/>
                      <a:pt x="579" y="589"/>
                    </a:cubicBezTo>
                    <a:cubicBezTo>
                      <a:pt x="578" y="590"/>
                      <a:pt x="578" y="592"/>
                      <a:pt x="576" y="592"/>
                    </a:cubicBezTo>
                    <a:cubicBezTo>
                      <a:pt x="574" y="595"/>
                      <a:pt x="571" y="596"/>
                      <a:pt x="568" y="598"/>
                    </a:cubicBezTo>
                    <a:cubicBezTo>
                      <a:pt x="566" y="600"/>
                      <a:pt x="565" y="602"/>
                      <a:pt x="563" y="603"/>
                    </a:cubicBezTo>
                    <a:cubicBezTo>
                      <a:pt x="560" y="605"/>
                      <a:pt x="557" y="607"/>
                      <a:pt x="555" y="610"/>
                    </a:cubicBezTo>
                    <a:cubicBezTo>
                      <a:pt x="553" y="610"/>
                      <a:pt x="552" y="611"/>
                      <a:pt x="551" y="613"/>
                    </a:cubicBezTo>
                    <a:cubicBezTo>
                      <a:pt x="550" y="613"/>
                      <a:pt x="550" y="612"/>
                      <a:pt x="549" y="612"/>
                    </a:cubicBezTo>
                    <a:cubicBezTo>
                      <a:pt x="547" y="614"/>
                      <a:pt x="546" y="615"/>
                      <a:pt x="544" y="617"/>
                    </a:cubicBezTo>
                    <a:cubicBezTo>
                      <a:pt x="542" y="617"/>
                      <a:pt x="540" y="618"/>
                      <a:pt x="539" y="619"/>
                    </a:cubicBezTo>
                    <a:cubicBezTo>
                      <a:pt x="538" y="620"/>
                      <a:pt x="537" y="621"/>
                      <a:pt x="536" y="622"/>
                    </a:cubicBezTo>
                    <a:cubicBezTo>
                      <a:pt x="535" y="623"/>
                      <a:pt x="533" y="623"/>
                      <a:pt x="532" y="625"/>
                    </a:cubicBezTo>
                    <a:cubicBezTo>
                      <a:pt x="531" y="625"/>
                      <a:pt x="531" y="625"/>
                      <a:pt x="530" y="625"/>
                    </a:cubicBezTo>
                    <a:cubicBezTo>
                      <a:pt x="528" y="627"/>
                      <a:pt x="525" y="628"/>
                      <a:pt x="523" y="629"/>
                    </a:cubicBezTo>
                    <a:cubicBezTo>
                      <a:pt x="520" y="631"/>
                      <a:pt x="518" y="633"/>
                      <a:pt x="516" y="634"/>
                    </a:cubicBezTo>
                    <a:cubicBezTo>
                      <a:pt x="513" y="635"/>
                      <a:pt x="510" y="636"/>
                      <a:pt x="508" y="637"/>
                    </a:cubicBezTo>
                    <a:cubicBezTo>
                      <a:pt x="507" y="638"/>
                      <a:pt x="507" y="637"/>
                      <a:pt x="506" y="637"/>
                    </a:cubicBezTo>
                    <a:cubicBezTo>
                      <a:pt x="505" y="638"/>
                      <a:pt x="504" y="639"/>
                      <a:pt x="503" y="640"/>
                    </a:cubicBezTo>
                    <a:cubicBezTo>
                      <a:pt x="503" y="640"/>
                      <a:pt x="503" y="640"/>
                      <a:pt x="502" y="640"/>
                    </a:cubicBezTo>
                    <a:cubicBezTo>
                      <a:pt x="500" y="641"/>
                      <a:pt x="498" y="642"/>
                      <a:pt x="497" y="644"/>
                    </a:cubicBezTo>
                    <a:cubicBezTo>
                      <a:pt x="493" y="644"/>
                      <a:pt x="491" y="646"/>
                      <a:pt x="489" y="647"/>
                    </a:cubicBezTo>
                    <a:cubicBezTo>
                      <a:pt x="483" y="647"/>
                      <a:pt x="482" y="651"/>
                      <a:pt x="476" y="650"/>
                    </a:cubicBezTo>
                    <a:cubicBezTo>
                      <a:pt x="475" y="651"/>
                      <a:pt x="474" y="654"/>
                      <a:pt x="472" y="653"/>
                    </a:cubicBezTo>
                    <a:cubicBezTo>
                      <a:pt x="469" y="655"/>
                      <a:pt x="466" y="655"/>
                      <a:pt x="463" y="656"/>
                    </a:cubicBezTo>
                    <a:cubicBezTo>
                      <a:pt x="462" y="656"/>
                      <a:pt x="461" y="657"/>
                      <a:pt x="460" y="657"/>
                    </a:cubicBezTo>
                    <a:cubicBezTo>
                      <a:pt x="460" y="658"/>
                      <a:pt x="458" y="658"/>
                      <a:pt x="457" y="658"/>
                    </a:cubicBezTo>
                    <a:cubicBezTo>
                      <a:pt x="456" y="658"/>
                      <a:pt x="455" y="659"/>
                      <a:pt x="454" y="659"/>
                    </a:cubicBezTo>
                    <a:cubicBezTo>
                      <a:pt x="453" y="660"/>
                      <a:pt x="452" y="659"/>
                      <a:pt x="451" y="660"/>
                    </a:cubicBezTo>
                    <a:cubicBezTo>
                      <a:pt x="449" y="660"/>
                      <a:pt x="447" y="662"/>
                      <a:pt x="445" y="662"/>
                    </a:cubicBezTo>
                    <a:cubicBezTo>
                      <a:pt x="444" y="663"/>
                      <a:pt x="442" y="662"/>
                      <a:pt x="441" y="663"/>
                    </a:cubicBezTo>
                    <a:cubicBezTo>
                      <a:pt x="440" y="663"/>
                      <a:pt x="439" y="664"/>
                      <a:pt x="439" y="664"/>
                    </a:cubicBezTo>
                    <a:cubicBezTo>
                      <a:pt x="437" y="665"/>
                      <a:pt x="436" y="664"/>
                      <a:pt x="435" y="665"/>
                    </a:cubicBezTo>
                    <a:cubicBezTo>
                      <a:pt x="427" y="666"/>
                      <a:pt x="419" y="668"/>
                      <a:pt x="412" y="670"/>
                    </a:cubicBezTo>
                    <a:cubicBezTo>
                      <a:pt x="408" y="671"/>
                      <a:pt x="405" y="671"/>
                      <a:pt x="401" y="672"/>
                    </a:cubicBezTo>
                    <a:cubicBezTo>
                      <a:pt x="398" y="672"/>
                      <a:pt x="396" y="673"/>
                      <a:pt x="393" y="673"/>
                    </a:cubicBezTo>
                    <a:cubicBezTo>
                      <a:pt x="388" y="674"/>
                      <a:pt x="383" y="674"/>
                      <a:pt x="378" y="674"/>
                    </a:cubicBezTo>
                    <a:cubicBezTo>
                      <a:pt x="376" y="674"/>
                      <a:pt x="375" y="675"/>
                      <a:pt x="374" y="675"/>
                    </a:cubicBezTo>
                    <a:cubicBezTo>
                      <a:pt x="369" y="675"/>
                      <a:pt x="365" y="675"/>
                      <a:pt x="360" y="675"/>
                    </a:cubicBezTo>
                    <a:cubicBezTo>
                      <a:pt x="358" y="676"/>
                      <a:pt x="356" y="676"/>
                      <a:pt x="353" y="676"/>
                    </a:cubicBezTo>
                    <a:cubicBezTo>
                      <a:pt x="348" y="676"/>
                      <a:pt x="341" y="677"/>
                      <a:pt x="336" y="675"/>
                    </a:cubicBezTo>
                    <a:cubicBezTo>
                      <a:pt x="333" y="676"/>
                      <a:pt x="330" y="675"/>
                      <a:pt x="326" y="675"/>
                    </a:cubicBezTo>
                    <a:cubicBezTo>
                      <a:pt x="321" y="675"/>
                      <a:pt x="316" y="675"/>
                      <a:pt x="313" y="674"/>
                    </a:cubicBezTo>
                    <a:cubicBezTo>
                      <a:pt x="309" y="675"/>
                      <a:pt x="302" y="673"/>
                      <a:pt x="298" y="672"/>
                    </a:cubicBezTo>
                    <a:cubicBezTo>
                      <a:pt x="296" y="672"/>
                      <a:pt x="293" y="672"/>
                      <a:pt x="290" y="672"/>
                    </a:cubicBezTo>
                    <a:cubicBezTo>
                      <a:pt x="290" y="672"/>
                      <a:pt x="289" y="671"/>
                      <a:pt x="289" y="671"/>
                    </a:cubicBezTo>
                    <a:cubicBezTo>
                      <a:pt x="286" y="670"/>
                      <a:pt x="283" y="671"/>
                      <a:pt x="280" y="670"/>
                    </a:cubicBezTo>
                    <a:cubicBezTo>
                      <a:pt x="279" y="670"/>
                      <a:pt x="278" y="669"/>
                      <a:pt x="278" y="669"/>
                    </a:cubicBezTo>
                    <a:cubicBezTo>
                      <a:pt x="276" y="669"/>
                      <a:pt x="275" y="669"/>
                      <a:pt x="274" y="669"/>
                    </a:cubicBezTo>
                    <a:cubicBezTo>
                      <a:pt x="273" y="669"/>
                      <a:pt x="271" y="668"/>
                      <a:pt x="269" y="667"/>
                    </a:cubicBezTo>
                    <a:cubicBezTo>
                      <a:pt x="268" y="667"/>
                      <a:pt x="267" y="667"/>
                      <a:pt x="266" y="667"/>
                    </a:cubicBezTo>
                    <a:cubicBezTo>
                      <a:pt x="265" y="667"/>
                      <a:pt x="264" y="666"/>
                      <a:pt x="263" y="666"/>
                    </a:cubicBezTo>
                    <a:cubicBezTo>
                      <a:pt x="261" y="665"/>
                      <a:pt x="259" y="665"/>
                      <a:pt x="257" y="665"/>
                    </a:cubicBezTo>
                    <a:cubicBezTo>
                      <a:pt x="256" y="665"/>
                      <a:pt x="255" y="663"/>
                      <a:pt x="253" y="663"/>
                    </a:cubicBezTo>
                    <a:cubicBezTo>
                      <a:pt x="253" y="663"/>
                      <a:pt x="252" y="663"/>
                      <a:pt x="251" y="663"/>
                    </a:cubicBezTo>
                    <a:cubicBezTo>
                      <a:pt x="250" y="663"/>
                      <a:pt x="250" y="662"/>
                      <a:pt x="249" y="662"/>
                    </a:cubicBezTo>
                    <a:cubicBezTo>
                      <a:pt x="247" y="661"/>
                      <a:pt x="244" y="661"/>
                      <a:pt x="241" y="660"/>
                    </a:cubicBezTo>
                    <a:cubicBezTo>
                      <a:pt x="241" y="660"/>
                      <a:pt x="240" y="659"/>
                      <a:pt x="240" y="659"/>
                    </a:cubicBezTo>
                    <a:cubicBezTo>
                      <a:pt x="239" y="659"/>
                      <a:pt x="238" y="659"/>
                      <a:pt x="237" y="659"/>
                    </a:cubicBezTo>
                    <a:cubicBezTo>
                      <a:pt x="236" y="658"/>
                      <a:pt x="235" y="658"/>
                      <a:pt x="234" y="657"/>
                    </a:cubicBezTo>
                    <a:cubicBezTo>
                      <a:pt x="234" y="657"/>
                      <a:pt x="233" y="658"/>
                      <a:pt x="232" y="657"/>
                    </a:cubicBezTo>
                    <a:cubicBezTo>
                      <a:pt x="230" y="657"/>
                      <a:pt x="230" y="654"/>
                      <a:pt x="227" y="656"/>
                    </a:cubicBezTo>
                    <a:cubicBezTo>
                      <a:pt x="227" y="655"/>
                      <a:pt x="226" y="654"/>
                      <a:pt x="226" y="654"/>
                    </a:cubicBezTo>
                    <a:cubicBezTo>
                      <a:pt x="225" y="654"/>
                      <a:pt x="225" y="655"/>
                      <a:pt x="224" y="654"/>
                    </a:cubicBezTo>
                    <a:cubicBezTo>
                      <a:pt x="222" y="652"/>
                      <a:pt x="217" y="652"/>
                      <a:pt x="214" y="651"/>
                    </a:cubicBezTo>
                    <a:cubicBezTo>
                      <a:pt x="213" y="650"/>
                      <a:pt x="213" y="650"/>
                      <a:pt x="212" y="649"/>
                    </a:cubicBezTo>
                    <a:cubicBezTo>
                      <a:pt x="211" y="649"/>
                      <a:pt x="210" y="649"/>
                      <a:pt x="208" y="649"/>
                    </a:cubicBezTo>
                    <a:cubicBezTo>
                      <a:pt x="207" y="648"/>
                      <a:pt x="205" y="647"/>
                      <a:pt x="204" y="646"/>
                    </a:cubicBezTo>
                    <a:cubicBezTo>
                      <a:pt x="202" y="645"/>
                      <a:pt x="201" y="645"/>
                      <a:pt x="199" y="644"/>
                    </a:cubicBezTo>
                    <a:cubicBezTo>
                      <a:pt x="198" y="644"/>
                      <a:pt x="197" y="643"/>
                      <a:pt x="196" y="642"/>
                    </a:cubicBezTo>
                    <a:cubicBezTo>
                      <a:pt x="193" y="642"/>
                      <a:pt x="190" y="641"/>
                      <a:pt x="189" y="639"/>
                    </a:cubicBezTo>
                    <a:cubicBezTo>
                      <a:pt x="185" y="639"/>
                      <a:pt x="182" y="635"/>
                      <a:pt x="179" y="634"/>
                    </a:cubicBezTo>
                    <a:cubicBezTo>
                      <a:pt x="176" y="632"/>
                      <a:pt x="173" y="631"/>
                      <a:pt x="170" y="630"/>
                    </a:cubicBezTo>
                    <a:cubicBezTo>
                      <a:pt x="170" y="629"/>
                      <a:pt x="169" y="629"/>
                      <a:pt x="169" y="628"/>
                    </a:cubicBezTo>
                    <a:cubicBezTo>
                      <a:pt x="163" y="626"/>
                      <a:pt x="159" y="623"/>
                      <a:pt x="154" y="620"/>
                    </a:cubicBezTo>
                    <a:cubicBezTo>
                      <a:pt x="154" y="620"/>
                      <a:pt x="153" y="619"/>
                      <a:pt x="153" y="618"/>
                    </a:cubicBezTo>
                    <a:cubicBezTo>
                      <a:pt x="149" y="618"/>
                      <a:pt x="146" y="615"/>
                      <a:pt x="144" y="612"/>
                    </a:cubicBezTo>
                    <a:cubicBezTo>
                      <a:pt x="141" y="610"/>
                      <a:pt x="137" y="609"/>
                      <a:pt x="135" y="607"/>
                    </a:cubicBezTo>
                    <a:cubicBezTo>
                      <a:pt x="133" y="605"/>
                      <a:pt x="131" y="603"/>
                      <a:pt x="128" y="602"/>
                    </a:cubicBezTo>
                    <a:cubicBezTo>
                      <a:pt x="127" y="600"/>
                      <a:pt x="124" y="597"/>
                      <a:pt x="122" y="596"/>
                    </a:cubicBezTo>
                    <a:cubicBezTo>
                      <a:pt x="120" y="594"/>
                      <a:pt x="119" y="594"/>
                      <a:pt x="118" y="592"/>
                    </a:cubicBezTo>
                    <a:cubicBezTo>
                      <a:pt x="117" y="592"/>
                      <a:pt x="116" y="592"/>
                      <a:pt x="115" y="591"/>
                    </a:cubicBezTo>
                    <a:cubicBezTo>
                      <a:pt x="114" y="590"/>
                      <a:pt x="114" y="589"/>
                      <a:pt x="113" y="588"/>
                    </a:cubicBezTo>
                    <a:cubicBezTo>
                      <a:pt x="112" y="587"/>
                      <a:pt x="110" y="586"/>
                      <a:pt x="109" y="585"/>
                    </a:cubicBezTo>
                    <a:cubicBezTo>
                      <a:pt x="108" y="584"/>
                      <a:pt x="108" y="583"/>
                      <a:pt x="107" y="583"/>
                    </a:cubicBezTo>
                    <a:cubicBezTo>
                      <a:pt x="104" y="580"/>
                      <a:pt x="100" y="577"/>
                      <a:pt x="98" y="574"/>
                    </a:cubicBezTo>
                    <a:cubicBezTo>
                      <a:pt x="94" y="571"/>
                      <a:pt x="91" y="567"/>
                      <a:pt x="87" y="563"/>
                    </a:cubicBezTo>
                    <a:cubicBezTo>
                      <a:pt x="84" y="560"/>
                      <a:pt x="82" y="557"/>
                      <a:pt x="79" y="554"/>
                    </a:cubicBezTo>
                    <a:cubicBezTo>
                      <a:pt x="75" y="547"/>
                      <a:pt x="68" y="543"/>
                      <a:pt x="65" y="535"/>
                    </a:cubicBezTo>
                    <a:cubicBezTo>
                      <a:pt x="65" y="534"/>
                      <a:pt x="64" y="534"/>
                      <a:pt x="63" y="534"/>
                    </a:cubicBezTo>
                    <a:cubicBezTo>
                      <a:pt x="63" y="532"/>
                      <a:pt x="61" y="531"/>
                      <a:pt x="60" y="529"/>
                    </a:cubicBezTo>
                    <a:cubicBezTo>
                      <a:pt x="58" y="526"/>
                      <a:pt x="56" y="522"/>
                      <a:pt x="53" y="520"/>
                    </a:cubicBezTo>
                    <a:cubicBezTo>
                      <a:pt x="54" y="517"/>
                      <a:pt x="51" y="518"/>
                      <a:pt x="51" y="515"/>
                    </a:cubicBezTo>
                    <a:cubicBezTo>
                      <a:pt x="49" y="513"/>
                      <a:pt x="48" y="511"/>
                      <a:pt x="46" y="508"/>
                    </a:cubicBezTo>
                    <a:cubicBezTo>
                      <a:pt x="43" y="504"/>
                      <a:pt x="42" y="500"/>
                      <a:pt x="39" y="496"/>
                    </a:cubicBezTo>
                    <a:cubicBezTo>
                      <a:pt x="39" y="493"/>
                      <a:pt x="37" y="492"/>
                      <a:pt x="36" y="490"/>
                    </a:cubicBezTo>
                    <a:cubicBezTo>
                      <a:pt x="34" y="486"/>
                      <a:pt x="33" y="481"/>
                      <a:pt x="30" y="478"/>
                    </a:cubicBezTo>
                    <a:cubicBezTo>
                      <a:pt x="30" y="477"/>
                      <a:pt x="30" y="477"/>
                      <a:pt x="30" y="476"/>
                    </a:cubicBezTo>
                    <a:cubicBezTo>
                      <a:pt x="30" y="475"/>
                      <a:pt x="29" y="475"/>
                      <a:pt x="28" y="473"/>
                    </a:cubicBezTo>
                    <a:cubicBezTo>
                      <a:pt x="28" y="473"/>
                      <a:pt x="29" y="472"/>
                      <a:pt x="29" y="472"/>
                    </a:cubicBezTo>
                    <a:cubicBezTo>
                      <a:pt x="28" y="471"/>
                      <a:pt x="27" y="470"/>
                      <a:pt x="26" y="470"/>
                    </a:cubicBezTo>
                    <a:cubicBezTo>
                      <a:pt x="26" y="468"/>
                      <a:pt x="26" y="466"/>
                      <a:pt x="25" y="464"/>
                    </a:cubicBezTo>
                    <a:cubicBezTo>
                      <a:pt x="24" y="463"/>
                      <a:pt x="23" y="462"/>
                      <a:pt x="23" y="461"/>
                    </a:cubicBezTo>
                    <a:cubicBezTo>
                      <a:pt x="23" y="460"/>
                      <a:pt x="23" y="459"/>
                      <a:pt x="23" y="458"/>
                    </a:cubicBezTo>
                    <a:cubicBezTo>
                      <a:pt x="22" y="455"/>
                      <a:pt x="19" y="451"/>
                      <a:pt x="18" y="449"/>
                    </a:cubicBezTo>
                    <a:cubicBezTo>
                      <a:pt x="18" y="448"/>
                      <a:pt x="18" y="447"/>
                      <a:pt x="18" y="446"/>
                    </a:cubicBezTo>
                    <a:cubicBezTo>
                      <a:pt x="18" y="445"/>
                      <a:pt x="17" y="444"/>
                      <a:pt x="17" y="443"/>
                    </a:cubicBezTo>
                    <a:cubicBezTo>
                      <a:pt x="17" y="442"/>
                      <a:pt x="17" y="441"/>
                      <a:pt x="16" y="440"/>
                    </a:cubicBezTo>
                    <a:cubicBezTo>
                      <a:pt x="16" y="439"/>
                      <a:pt x="15" y="438"/>
                      <a:pt x="15" y="437"/>
                    </a:cubicBezTo>
                    <a:cubicBezTo>
                      <a:pt x="14" y="435"/>
                      <a:pt x="14" y="433"/>
                      <a:pt x="14" y="431"/>
                    </a:cubicBezTo>
                    <a:cubicBezTo>
                      <a:pt x="13" y="430"/>
                      <a:pt x="12" y="429"/>
                      <a:pt x="12" y="428"/>
                    </a:cubicBezTo>
                    <a:cubicBezTo>
                      <a:pt x="12" y="427"/>
                      <a:pt x="12" y="426"/>
                      <a:pt x="11" y="424"/>
                    </a:cubicBezTo>
                    <a:cubicBezTo>
                      <a:pt x="11" y="424"/>
                      <a:pt x="10" y="423"/>
                      <a:pt x="10" y="422"/>
                    </a:cubicBezTo>
                    <a:cubicBezTo>
                      <a:pt x="10" y="420"/>
                      <a:pt x="10" y="419"/>
                      <a:pt x="10" y="418"/>
                    </a:cubicBezTo>
                    <a:cubicBezTo>
                      <a:pt x="10" y="416"/>
                      <a:pt x="9" y="415"/>
                      <a:pt x="9" y="414"/>
                    </a:cubicBezTo>
                    <a:cubicBezTo>
                      <a:pt x="9" y="413"/>
                      <a:pt x="9" y="412"/>
                      <a:pt x="9" y="411"/>
                    </a:cubicBezTo>
                    <a:cubicBezTo>
                      <a:pt x="8" y="411"/>
                      <a:pt x="8" y="410"/>
                      <a:pt x="7" y="409"/>
                    </a:cubicBezTo>
                    <a:cubicBezTo>
                      <a:pt x="7" y="407"/>
                      <a:pt x="7" y="405"/>
                      <a:pt x="7" y="403"/>
                    </a:cubicBezTo>
                    <a:cubicBezTo>
                      <a:pt x="7" y="402"/>
                      <a:pt x="6" y="401"/>
                      <a:pt x="6" y="401"/>
                    </a:cubicBezTo>
                    <a:cubicBezTo>
                      <a:pt x="5" y="399"/>
                      <a:pt x="6" y="397"/>
                      <a:pt x="5" y="396"/>
                    </a:cubicBezTo>
                    <a:cubicBezTo>
                      <a:pt x="5" y="394"/>
                      <a:pt x="4" y="393"/>
                      <a:pt x="5" y="391"/>
                    </a:cubicBezTo>
                    <a:cubicBezTo>
                      <a:pt x="4" y="389"/>
                      <a:pt x="4" y="386"/>
                      <a:pt x="3" y="385"/>
                    </a:cubicBezTo>
                    <a:cubicBezTo>
                      <a:pt x="3" y="380"/>
                      <a:pt x="3" y="375"/>
                      <a:pt x="2" y="369"/>
                    </a:cubicBezTo>
                    <a:cubicBezTo>
                      <a:pt x="2" y="368"/>
                      <a:pt x="1" y="367"/>
                      <a:pt x="1" y="367"/>
                    </a:cubicBezTo>
                    <a:cubicBezTo>
                      <a:pt x="1" y="366"/>
                      <a:pt x="1" y="364"/>
                      <a:pt x="1" y="363"/>
                    </a:cubicBezTo>
                    <a:cubicBezTo>
                      <a:pt x="1" y="354"/>
                      <a:pt x="0" y="344"/>
                      <a:pt x="1" y="335"/>
                    </a:cubicBezTo>
                    <a:cubicBezTo>
                      <a:pt x="1" y="331"/>
                      <a:pt x="0" y="327"/>
                      <a:pt x="0" y="323"/>
                    </a:cubicBezTo>
                    <a:cubicBezTo>
                      <a:pt x="0" y="322"/>
                      <a:pt x="1" y="321"/>
                      <a:pt x="1" y="320"/>
                    </a:cubicBezTo>
                    <a:cubicBezTo>
                      <a:pt x="2" y="318"/>
                      <a:pt x="1" y="315"/>
                      <a:pt x="1" y="313"/>
                    </a:cubicBezTo>
                    <a:cubicBezTo>
                      <a:pt x="2" y="311"/>
                      <a:pt x="2" y="309"/>
                      <a:pt x="2" y="307"/>
                    </a:cubicBezTo>
                    <a:cubicBezTo>
                      <a:pt x="3" y="304"/>
                      <a:pt x="3" y="301"/>
                      <a:pt x="3" y="298"/>
                    </a:cubicBezTo>
                    <a:cubicBezTo>
                      <a:pt x="4" y="294"/>
                      <a:pt x="4" y="289"/>
                      <a:pt x="5" y="285"/>
                    </a:cubicBezTo>
                    <a:cubicBezTo>
                      <a:pt x="5" y="284"/>
                      <a:pt x="5" y="284"/>
                      <a:pt x="5" y="283"/>
                    </a:cubicBezTo>
                    <a:cubicBezTo>
                      <a:pt x="7" y="279"/>
                      <a:pt x="6" y="275"/>
                      <a:pt x="8" y="272"/>
                    </a:cubicBezTo>
                    <a:cubicBezTo>
                      <a:pt x="8" y="271"/>
                      <a:pt x="7" y="270"/>
                      <a:pt x="7" y="268"/>
                    </a:cubicBezTo>
                    <a:cubicBezTo>
                      <a:pt x="7" y="268"/>
                      <a:pt x="8" y="267"/>
                      <a:pt x="9" y="266"/>
                    </a:cubicBezTo>
                    <a:cubicBezTo>
                      <a:pt x="9" y="265"/>
                      <a:pt x="9" y="264"/>
                      <a:pt x="9" y="263"/>
                    </a:cubicBezTo>
                    <a:cubicBezTo>
                      <a:pt x="9" y="262"/>
                      <a:pt x="10" y="261"/>
                      <a:pt x="10" y="260"/>
                    </a:cubicBezTo>
                    <a:cubicBezTo>
                      <a:pt x="10" y="259"/>
                      <a:pt x="10" y="258"/>
                      <a:pt x="10" y="257"/>
                    </a:cubicBezTo>
                    <a:cubicBezTo>
                      <a:pt x="10" y="256"/>
                      <a:pt x="11" y="255"/>
                      <a:pt x="11" y="255"/>
                    </a:cubicBezTo>
                    <a:cubicBezTo>
                      <a:pt x="13" y="251"/>
                      <a:pt x="13" y="247"/>
                      <a:pt x="14" y="243"/>
                    </a:cubicBezTo>
                    <a:cubicBezTo>
                      <a:pt x="14" y="242"/>
                      <a:pt x="15" y="240"/>
                      <a:pt x="15" y="239"/>
                    </a:cubicBezTo>
                    <a:cubicBezTo>
                      <a:pt x="16" y="237"/>
                      <a:pt x="17" y="235"/>
                      <a:pt x="18" y="234"/>
                    </a:cubicBezTo>
                    <a:cubicBezTo>
                      <a:pt x="19" y="231"/>
                      <a:pt x="19" y="228"/>
                      <a:pt x="20" y="226"/>
                    </a:cubicBezTo>
                    <a:cubicBezTo>
                      <a:pt x="20" y="225"/>
                      <a:pt x="21" y="224"/>
                      <a:pt x="21" y="223"/>
                    </a:cubicBezTo>
                    <a:cubicBezTo>
                      <a:pt x="22" y="222"/>
                      <a:pt x="21" y="221"/>
                      <a:pt x="22" y="220"/>
                    </a:cubicBezTo>
                    <a:cubicBezTo>
                      <a:pt x="22" y="218"/>
                      <a:pt x="24" y="217"/>
                      <a:pt x="25" y="215"/>
                    </a:cubicBezTo>
                    <a:cubicBezTo>
                      <a:pt x="24" y="210"/>
                      <a:pt x="28" y="209"/>
                      <a:pt x="28" y="205"/>
                    </a:cubicBezTo>
                    <a:cubicBezTo>
                      <a:pt x="30" y="204"/>
                      <a:pt x="30" y="201"/>
                      <a:pt x="32" y="200"/>
                    </a:cubicBezTo>
                    <a:cubicBezTo>
                      <a:pt x="31" y="197"/>
                      <a:pt x="33" y="196"/>
                      <a:pt x="34" y="193"/>
                    </a:cubicBezTo>
                    <a:cubicBezTo>
                      <a:pt x="34" y="192"/>
                      <a:pt x="34" y="191"/>
                      <a:pt x="34" y="190"/>
                    </a:cubicBezTo>
                    <a:cubicBezTo>
                      <a:pt x="35" y="190"/>
                      <a:pt x="36" y="189"/>
                      <a:pt x="36" y="188"/>
                    </a:cubicBezTo>
                    <a:cubicBezTo>
                      <a:pt x="37" y="188"/>
                      <a:pt x="37" y="186"/>
                      <a:pt x="37" y="186"/>
                    </a:cubicBezTo>
                    <a:cubicBezTo>
                      <a:pt x="39" y="182"/>
                      <a:pt x="42" y="180"/>
                      <a:pt x="42" y="175"/>
                    </a:cubicBezTo>
                    <a:cubicBezTo>
                      <a:pt x="44" y="173"/>
                      <a:pt x="47" y="171"/>
                      <a:pt x="47" y="167"/>
                    </a:cubicBezTo>
                    <a:cubicBezTo>
                      <a:pt x="48" y="167"/>
                      <a:pt x="49" y="166"/>
                      <a:pt x="49" y="166"/>
                    </a:cubicBezTo>
                    <a:cubicBezTo>
                      <a:pt x="50" y="163"/>
                      <a:pt x="52" y="161"/>
                      <a:pt x="53" y="159"/>
                    </a:cubicBezTo>
                    <a:cubicBezTo>
                      <a:pt x="54" y="156"/>
                      <a:pt x="56" y="153"/>
                      <a:pt x="59" y="152"/>
                    </a:cubicBezTo>
                    <a:cubicBezTo>
                      <a:pt x="59" y="149"/>
                      <a:pt x="60" y="148"/>
                      <a:pt x="62" y="147"/>
                    </a:cubicBezTo>
                    <a:cubicBezTo>
                      <a:pt x="62" y="147"/>
                      <a:pt x="61" y="146"/>
                      <a:pt x="61" y="146"/>
                    </a:cubicBezTo>
                    <a:cubicBezTo>
                      <a:pt x="62" y="145"/>
                      <a:pt x="63" y="144"/>
                      <a:pt x="63" y="142"/>
                    </a:cubicBezTo>
                    <a:cubicBezTo>
                      <a:pt x="64" y="142"/>
                      <a:pt x="65" y="140"/>
                      <a:pt x="66" y="139"/>
                    </a:cubicBezTo>
                    <a:cubicBezTo>
                      <a:pt x="67" y="136"/>
                      <a:pt x="68" y="134"/>
                      <a:pt x="71" y="133"/>
                    </a:cubicBezTo>
                    <a:cubicBezTo>
                      <a:pt x="71" y="133"/>
                      <a:pt x="71" y="133"/>
                      <a:pt x="71" y="132"/>
                    </a:cubicBezTo>
                    <a:cubicBezTo>
                      <a:pt x="73" y="131"/>
                      <a:pt x="74" y="128"/>
                      <a:pt x="76" y="127"/>
                    </a:cubicBezTo>
                    <a:cubicBezTo>
                      <a:pt x="78" y="122"/>
                      <a:pt x="83" y="120"/>
                      <a:pt x="85" y="115"/>
                    </a:cubicBezTo>
                    <a:cubicBezTo>
                      <a:pt x="88" y="112"/>
                      <a:pt x="92" y="108"/>
                      <a:pt x="95" y="104"/>
                    </a:cubicBezTo>
                    <a:cubicBezTo>
                      <a:pt x="95" y="104"/>
                      <a:pt x="96" y="104"/>
                      <a:pt x="96" y="104"/>
                    </a:cubicBezTo>
                    <a:cubicBezTo>
                      <a:pt x="98" y="100"/>
                      <a:pt x="101" y="99"/>
                      <a:pt x="104" y="96"/>
                    </a:cubicBezTo>
                    <a:cubicBezTo>
                      <a:pt x="104" y="95"/>
                      <a:pt x="105" y="95"/>
                      <a:pt x="106" y="95"/>
                    </a:cubicBezTo>
                    <a:cubicBezTo>
                      <a:pt x="107" y="93"/>
                      <a:pt x="108" y="91"/>
                      <a:pt x="110" y="90"/>
                    </a:cubicBezTo>
                    <a:cubicBezTo>
                      <a:pt x="111" y="90"/>
                      <a:pt x="111" y="89"/>
                      <a:pt x="111" y="88"/>
                    </a:cubicBezTo>
                    <a:cubicBezTo>
                      <a:pt x="115" y="86"/>
                      <a:pt x="118" y="82"/>
                      <a:pt x="122" y="79"/>
                    </a:cubicBezTo>
                    <a:cubicBezTo>
                      <a:pt x="129" y="75"/>
                      <a:pt x="133" y="68"/>
                      <a:pt x="141" y="65"/>
                    </a:cubicBezTo>
                    <a:cubicBezTo>
                      <a:pt x="142" y="65"/>
                      <a:pt x="142" y="64"/>
                      <a:pt x="142" y="63"/>
                    </a:cubicBezTo>
                    <a:cubicBezTo>
                      <a:pt x="146" y="61"/>
                      <a:pt x="150" y="59"/>
                      <a:pt x="154" y="56"/>
                    </a:cubicBezTo>
                    <a:cubicBezTo>
                      <a:pt x="155" y="56"/>
                      <a:pt x="155" y="55"/>
                      <a:pt x="156" y="55"/>
                    </a:cubicBezTo>
                    <a:cubicBezTo>
                      <a:pt x="157" y="54"/>
                      <a:pt x="158" y="54"/>
                      <a:pt x="158" y="54"/>
                    </a:cubicBezTo>
                    <a:cubicBezTo>
                      <a:pt x="159" y="53"/>
                      <a:pt x="160" y="52"/>
                      <a:pt x="161" y="51"/>
                    </a:cubicBezTo>
                    <a:cubicBezTo>
                      <a:pt x="162" y="50"/>
                      <a:pt x="164" y="50"/>
                      <a:pt x="166" y="49"/>
                    </a:cubicBezTo>
                    <a:cubicBezTo>
                      <a:pt x="167" y="48"/>
                      <a:pt x="167" y="48"/>
                      <a:pt x="168" y="47"/>
                    </a:cubicBezTo>
                    <a:cubicBezTo>
                      <a:pt x="170" y="46"/>
                      <a:pt x="173" y="45"/>
                      <a:pt x="175" y="44"/>
                    </a:cubicBezTo>
                    <a:cubicBezTo>
                      <a:pt x="176" y="44"/>
                      <a:pt x="176" y="43"/>
                      <a:pt x="177" y="42"/>
                    </a:cubicBezTo>
                    <a:cubicBezTo>
                      <a:pt x="179" y="41"/>
                      <a:pt x="182" y="41"/>
                      <a:pt x="183" y="39"/>
                    </a:cubicBezTo>
                    <a:cubicBezTo>
                      <a:pt x="185" y="38"/>
                      <a:pt x="187" y="37"/>
                      <a:pt x="189" y="36"/>
                    </a:cubicBezTo>
                    <a:cubicBezTo>
                      <a:pt x="190" y="36"/>
                      <a:pt x="191" y="35"/>
                      <a:pt x="192" y="34"/>
                    </a:cubicBezTo>
                    <a:cubicBezTo>
                      <a:pt x="192" y="34"/>
                      <a:pt x="193" y="34"/>
                      <a:pt x="194" y="34"/>
                    </a:cubicBezTo>
                    <a:cubicBezTo>
                      <a:pt x="196" y="33"/>
                      <a:pt x="197" y="32"/>
                      <a:pt x="199" y="31"/>
                    </a:cubicBezTo>
                    <a:cubicBezTo>
                      <a:pt x="201" y="30"/>
                      <a:pt x="202" y="30"/>
                      <a:pt x="204" y="29"/>
                    </a:cubicBezTo>
                    <a:cubicBezTo>
                      <a:pt x="206" y="29"/>
                      <a:pt x="207" y="28"/>
                      <a:pt x="210" y="27"/>
                    </a:cubicBezTo>
                    <a:cubicBezTo>
                      <a:pt x="214" y="26"/>
                      <a:pt x="217" y="24"/>
                      <a:pt x="221" y="23"/>
                    </a:cubicBezTo>
                    <a:cubicBezTo>
                      <a:pt x="225" y="22"/>
                      <a:pt x="228" y="19"/>
                      <a:pt x="231" y="19"/>
                    </a:cubicBezTo>
                    <a:cubicBezTo>
                      <a:pt x="231" y="19"/>
                      <a:pt x="233" y="19"/>
                      <a:pt x="234" y="19"/>
                    </a:cubicBezTo>
                    <a:cubicBezTo>
                      <a:pt x="235" y="18"/>
                      <a:pt x="236" y="17"/>
                      <a:pt x="237" y="17"/>
                    </a:cubicBezTo>
                    <a:cubicBezTo>
                      <a:pt x="238" y="16"/>
                      <a:pt x="240" y="17"/>
                      <a:pt x="241" y="16"/>
                    </a:cubicBezTo>
                    <a:cubicBezTo>
                      <a:pt x="245" y="15"/>
                      <a:pt x="250" y="13"/>
                      <a:pt x="254" y="13"/>
                    </a:cubicBezTo>
                    <a:cubicBezTo>
                      <a:pt x="258" y="12"/>
                      <a:pt x="261" y="11"/>
                      <a:pt x="264" y="9"/>
                    </a:cubicBezTo>
                    <a:cubicBezTo>
                      <a:pt x="265" y="9"/>
                      <a:pt x="268" y="10"/>
                      <a:pt x="270" y="8"/>
                    </a:cubicBezTo>
                    <a:cubicBezTo>
                      <a:pt x="272" y="8"/>
                      <a:pt x="273" y="8"/>
                      <a:pt x="274" y="7"/>
                    </a:cubicBezTo>
                    <a:cubicBezTo>
                      <a:pt x="281" y="6"/>
                      <a:pt x="288" y="5"/>
                      <a:pt x="295" y="4"/>
                    </a:cubicBezTo>
                    <a:cubicBezTo>
                      <a:pt x="297" y="4"/>
                      <a:pt x="299" y="3"/>
                      <a:pt x="300" y="3"/>
                    </a:cubicBezTo>
                    <a:cubicBezTo>
                      <a:pt x="303" y="3"/>
                      <a:pt x="305" y="3"/>
                      <a:pt x="307" y="3"/>
                    </a:cubicBezTo>
                    <a:cubicBezTo>
                      <a:pt x="309" y="2"/>
                      <a:pt x="312" y="1"/>
                      <a:pt x="314" y="1"/>
                    </a:cubicBezTo>
                    <a:cubicBezTo>
                      <a:pt x="317" y="1"/>
                      <a:pt x="320" y="2"/>
                      <a:pt x="323" y="1"/>
                    </a:cubicBezTo>
                    <a:cubicBezTo>
                      <a:pt x="323" y="1"/>
                      <a:pt x="324" y="1"/>
                      <a:pt x="325" y="0"/>
                    </a:cubicBezTo>
                    <a:cubicBezTo>
                      <a:pt x="327" y="0"/>
                      <a:pt x="328" y="1"/>
                      <a:pt x="330" y="1"/>
                    </a:cubicBezTo>
                    <a:cubicBezTo>
                      <a:pt x="330" y="1"/>
                      <a:pt x="331" y="0"/>
                      <a:pt x="332" y="0"/>
                    </a:cubicBezTo>
                    <a:cubicBezTo>
                      <a:pt x="334" y="0"/>
                      <a:pt x="336" y="1"/>
                      <a:pt x="337" y="1"/>
                    </a:cubicBezTo>
                    <a:cubicBezTo>
                      <a:pt x="339" y="1"/>
                      <a:pt x="340" y="0"/>
                      <a:pt x="341" y="0"/>
                    </a:cubicBezTo>
                    <a:cubicBezTo>
                      <a:pt x="343" y="0"/>
                      <a:pt x="344" y="0"/>
                      <a:pt x="345" y="0"/>
                    </a:cubicBezTo>
                    <a:cubicBezTo>
                      <a:pt x="346" y="0"/>
                      <a:pt x="346" y="0"/>
                      <a:pt x="347" y="0"/>
                    </a:cubicBezTo>
                    <a:cubicBezTo>
                      <a:pt x="350" y="0"/>
                      <a:pt x="353" y="1"/>
                      <a:pt x="355" y="1"/>
                    </a:cubicBezTo>
                    <a:cubicBezTo>
                      <a:pt x="356" y="1"/>
                      <a:pt x="357" y="0"/>
                      <a:pt x="358" y="0"/>
                    </a:cubicBezTo>
                    <a:cubicBezTo>
                      <a:pt x="359" y="0"/>
                      <a:pt x="359" y="1"/>
                      <a:pt x="360" y="1"/>
                    </a:cubicBezTo>
                    <a:cubicBezTo>
                      <a:pt x="365" y="2"/>
                      <a:pt x="372" y="1"/>
                      <a:pt x="378" y="1"/>
                    </a:cubicBezTo>
                    <a:cubicBezTo>
                      <a:pt x="380" y="1"/>
                      <a:pt x="383" y="2"/>
                      <a:pt x="385" y="3"/>
                    </a:cubicBezTo>
                    <a:cubicBezTo>
                      <a:pt x="386" y="3"/>
                      <a:pt x="387" y="3"/>
                      <a:pt x="388" y="3"/>
                    </a:cubicBezTo>
                    <a:cubicBezTo>
                      <a:pt x="389" y="3"/>
                      <a:pt x="390" y="3"/>
                      <a:pt x="391" y="4"/>
                    </a:cubicBezTo>
                    <a:cubicBezTo>
                      <a:pt x="393" y="4"/>
                      <a:pt x="395" y="3"/>
                      <a:pt x="396" y="4"/>
                    </a:cubicBezTo>
                    <a:cubicBezTo>
                      <a:pt x="407" y="4"/>
                      <a:pt x="414" y="7"/>
                      <a:pt x="422" y="9"/>
                    </a:cubicBezTo>
                    <a:cubicBezTo>
                      <a:pt x="423" y="9"/>
                      <a:pt x="424" y="10"/>
                      <a:pt x="425" y="10"/>
                    </a:cubicBezTo>
                    <a:cubicBezTo>
                      <a:pt x="429" y="9"/>
                      <a:pt x="435" y="11"/>
                      <a:pt x="439" y="13"/>
                    </a:cubicBezTo>
                    <a:cubicBezTo>
                      <a:pt x="443" y="14"/>
                      <a:pt x="447" y="14"/>
                      <a:pt x="450" y="16"/>
                    </a:cubicBezTo>
                    <a:cubicBezTo>
                      <a:pt x="455" y="16"/>
                      <a:pt x="460" y="18"/>
                      <a:pt x="463" y="20"/>
                    </a:cubicBezTo>
                    <a:cubicBezTo>
                      <a:pt x="472" y="22"/>
                      <a:pt x="477" y="26"/>
                      <a:pt x="486" y="28"/>
                    </a:cubicBezTo>
                    <a:cubicBezTo>
                      <a:pt x="486" y="29"/>
                      <a:pt x="487" y="30"/>
                      <a:pt x="488" y="30"/>
                    </a:cubicBezTo>
                    <a:cubicBezTo>
                      <a:pt x="495" y="31"/>
                      <a:pt x="499" y="35"/>
                      <a:pt x="505" y="37"/>
                    </a:cubicBezTo>
                    <a:cubicBezTo>
                      <a:pt x="509" y="41"/>
                      <a:pt x="515" y="43"/>
                      <a:pt x="520" y="45"/>
                    </a:cubicBezTo>
                    <a:cubicBezTo>
                      <a:pt x="522" y="46"/>
                      <a:pt x="523" y="46"/>
                      <a:pt x="524" y="48"/>
                    </a:cubicBezTo>
                    <a:cubicBezTo>
                      <a:pt x="526" y="48"/>
                      <a:pt x="526" y="49"/>
                      <a:pt x="528" y="50"/>
                    </a:cubicBezTo>
                    <a:cubicBezTo>
                      <a:pt x="528" y="50"/>
                      <a:pt x="528" y="51"/>
                      <a:pt x="528" y="51"/>
                    </a:cubicBezTo>
                    <a:close/>
                    <a:moveTo>
                      <a:pt x="543" y="78"/>
                    </a:moveTo>
                    <a:cubicBezTo>
                      <a:pt x="538" y="76"/>
                      <a:pt x="536" y="73"/>
                      <a:pt x="532" y="70"/>
                    </a:cubicBezTo>
                    <a:cubicBezTo>
                      <a:pt x="529" y="71"/>
                      <a:pt x="529" y="68"/>
                      <a:pt x="527" y="67"/>
                    </a:cubicBezTo>
                    <a:cubicBezTo>
                      <a:pt x="526" y="67"/>
                      <a:pt x="525" y="67"/>
                      <a:pt x="524" y="66"/>
                    </a:cubicBezTo>
                    <a:cubicBezTo>
                      <a:pt x="523" y="65"/>
                      <a:pt x="523" y="64"/>
                      <a:pt x="522" y="63"/>
                    </a:cubicBezTo>
                    <a:cubicBezTo>
                      <a:pt x="521" y="63"/>
                      <a:pt x="520" y="63"/>
                      <a:pt x="519" y="63"/>
                    </a:cubicBezTo>
                    <a:cubicBezTo>
                      <a:pt x="519" y="63"/>
                      <a:pt x="518" y="62"/>
                      <a:pt x="517" y="61"/>
                    </a:cubicBezTo>
                    <a:cubicBezTo>
                      <a:pt x="517" y="61"/>
                      <a:pt x="515" y="60"/>
                      <a:pt x="514" y="60"/>
                    </a:cubicBezTo>
                    <a:cubicBezTo>
                      <a:pt x="514" y="59"/>
                      <a:pt x="513" y="58"/>
                      <a:pt x="512" y="58"/>
                    </a:cubicBezTo>
                    <a:cubicBezTo>
                      <a:pt x="510" y="57"/>
                      <a:pt x="508" y="56"/>
                      <a:pt x="506" y="55"/>
                    </a:cubicBezTo>
                    <a:cubicBezTo>
                      <a:pt x="505" y="54"/>
                      <a:pt x="504" y="53"/>
                      <a:pt x="503" y="53"/>
                    </a:cubicBezTo>
                    <a:cubicBezTo>
                      <a:pt x="502" y="52"/>
                      <a:pt x="501" y="52"/>
                      <a:pt x="500" y="52"/>
                    </a:cubicBezTo>
                    <a:cubicBezTo>
                      <a:pt x="500" y="52"/>
                      <a:pt x="499" y="50"/>
                      <a:pt x="499" y="50"/>
                    </a:cubicBezTo>
                    <a:cubicBezTo>
                      <a:pt x="498" y="50"/>
                      <a:pt x="497" y="50"/>
                      <a:pt x="496" y="50"/>
                    </a:cubicBezTo>
                    <a:cubicBezTo>
                      <a:pt x="494" y="49"/>
                      <a:pt x="492" y="47"/>
                      <a:pt x="491" y="46"/>
                    </a:cubicBezTo>
                    <a:cubicBezTo>
                      <a:pt x="490" y="46"/>
                      <a:pt x="489" y="46"/>
                      <a:pt x="488" y="46"/>
                    </a:cubicBezTo>
                    <a:cubicBezTo>
                      <a:pt x="487" y="45"/>
                      <a:pt x="486" y="44"/>
                      <a:pt x="484" y="43"/>
                    </a:cubicBezTo>
                    <a:cubicBezTo>
                      <a:pt x="483" y="43"/>
                      <a:pt x="483" y="43"/>
                      <a:pt x="482" y="43"/>
                    </a:cubicBezTo>
                    <a:cubicBezTo>
                      <a:pt x="480" y="42"/>
                      <a:pt x="478" y="41"/>
                      <a:pt x="476" y="40"/>
                    </a:cubicBezTo>
                    <a:cubicBezTo>
                      <a:pt x="476" y="40"/>
                      <a:pt x="475" y="40"/>
                      <a:pt x="474" y="40"/>
                    </a:cubicBezTo>
                    <a:cubicBezTo>
                      <a:pt x="473" y="39"/>
                      <a:pt x="473" y="39"/>
                      <a:pt x="472" y="38"/>
                    </a:cubicBezTo>
                    <a:cubicBezTo>
                      <a:pt x="471" y="38"/>
                      <a:pt x="470" y="38"/>
                      <a:pt x="469" y="38"/>
                    </a:cubicBezTo>
                    <a:cubicBezTo>
                      <a:pt x="467" y="37"/>
                      <a:pt x="465" y="35"/>
                      <a:pt x="463" y="35"/>
                    </a:cubicBezTo>
                    <a:cubicBezTo>
                      <a:pt x="463" y="35"/>
                      <a:pt x="462" y="35"/>
                      <a:pt x="461" y="35"/>
                    </a:cubicBezTo>
                    <a:cubicBezTo>
                      <a:pt x="460" y="35"/>
                      <a:pt x="459" y="34"/>
                      <a:pt x="459" y="34"/>
                    </a:cubicBezTo>
                    <a:cubicBezTo>
                      <a:pt x="457" y="33"/>
                      <a:pt x="455" y="33"/>
                      <a:pt x="453" y="32"/>
                    </a:cubicBezTo>
                    <a:cubicBezTo>
                      <a:pt x="452" y="31"/>
                      <a:pt x="450" y="30"/>
                      <a:pt x="448" y="30"/>
                    </a:cubicBezTo>
                    <a:cubicBezTo>
                      <a:pt x="447" y="29"/>
                      <a:pt x="445" y="30"/>
                      <a:pt x="444" y="29"/>
                    </a:cubicBezTo>
                    <a:cubicBezTo>
                      <a:pt x="440" y="28"/>
                      <a:pt x="435" y="26"/>
                      <a:pt x="431" y="25"/>
                    </a:cubicBezTo>
                    <a:cubicBezTo>
                      <a:pt x="429" y="24"/>
                      <a:pt x="426" y="23"/>
                      <a:pt x="424" y="23"/>
                    </a:cubicBezTo>
                    <a:cubicBezTo>
                      <a:pt x="423" y="23"/>
                      <a:pt x="422" y="23"/>
                      <a:pt x="422" y="23"/>
                    </a:cubicBezTo>
                    <a:cubicBezTo>
                      <a:pt x="421" y="23"/>
                      <a:pt x="419" y="22"/>
                      <a:pt x="419" y="22"/>
                    </a:cubicBezTo>
                    <a:cubicBezTo>
                      <a:pt x="416" y="22"/>
                      <a:pt x="413" y="21"/>
                      <a:pt x="410" y="20"/>
                    </a:cubicBezTo>
                    <a:cubicBezTo>
                      <a:pt x="408" y="20"/>
                      <a:pt x="406" y="20"/>
                      <a:pt x="404" y="20"/>
                    </a:cubicBezTo>
                    <a:cubicBezTo>
                      <a:pt x="401" y="19"/>
                      <a:pt x="399" y="18"/>
                      <a:pt x="396" y="18"/>
                    </a:cubicBezTo>
                    <a:cubicBezTo>
                      <a:pt x="395" y="18"/>
                      <a:pt x="394" y="17"/>
                      <a:pt x="392" y="17"/>
                    </a:cubicBezTo>
                    <a:cubicBezTo>
                      <a:pt x="388" y="17"/>
                      <a:pt x="383" y="17"/>
                      <a:pt x="378" y="16"/>
                    </a:cubicBezTo>
                    <a:cubicBezTo>
                      <a:pt x="377" y="16"/>
                      <a:pt x="376" y="16"/>
                      <a:pt x="375" y="15"/>
                    </a:cubicBezTo>
                    <a:cubicBezTo>
                      <a:pt x="365" y="14"/>
                      <a:pt x="353" y="15"/>
                      <a:pt x="345" y="14"/>
                    </a:cubicBezTo>
                    <a:cubicBezTo>
                      <a:pt x="344" y="15"/>
                      <a:pt x="341" y="15"/>
                      <a:pt x="339" y="14"/>
                    </a:cubicBezTo>
                    <a:cubicBezTo>
                      <a:pt x="338" y="15"/>
                      <a:pt x="336" y="14"/>
                      <a:pt x="335" y="14"/>
                    </a:cubicBezTo>
                    <a:cubicBezTo>
                      <a:pt x="334" y="14"/>
                      <a:pt x="333" y="15"/>
                      <a:pt x="333" y="15"/>
                    </a:cubicBezTo>
                    <a:cubicBezTo>
                      <a:pt x="330" y="16"/>
                      <a:pt x="327" y="15"/>
                      <a:pt x="324" y="15"/>
                    </a:cubicBezTo>
                    <a:cubicBezTo>
                      <a:pt x="319" y="16"/>
                      <a:pt x="315" y="16"/>
                      <a:pt x="311" y="16"/>
                    </a:cubicBezTo>
                    <a:cubicBezTo>
                      <a:pt x="307" y="17"/>
                      <a:pt x="302" y="17"/>
                      <a:pt x="297" y="18"/>
                    </a:cubicBezTo>
                    <a:cubicBezTo>
                      <a:pt x="292" y="18"/>
                      <a:pt x="288" y="21"/>
                      <a:pt x="284" y="21"/>
                    </a:cubicBezTo>
                    <a:cubicBezTo>
                      <a:pt x="283" y="21"/>
                      <a:pt x="282" y="20"/>
                      <a:pt x="281" y="20"/>
                    </a:cubicBezTo>
                    <a:cubicBezTo>
                      <a:pt x="281" y="20"/>
                      <a:pt x="280" y="21"/>
                      <a:pt x="279" y="21"/>
                    </a:cubicBezTo>
                    <a:cubicBezTo>
                      <a:pt x="278" y="21"/>
                      <a:pt x="277" y="21"/>
                      <a:pt x="276" y="22"/>
                    </a:cubicBezTo>
                    <a:cubicBezTo>
                      <a:pt x="275" y="22"/>
                      <a:pt x="274" y="23"/>
                      <a:pt x="273" y="23"/>
                    </a:cubicBezTo>
                    <a:cubicBezTo>
                      <a:pt x="271" y="23"/>
                      <a:pt x="270" y="23"/>
                      <a:pt x="268" y="23"/>
                    </a:cubicBezTo>
                    <a:cubicBezTo>
                      <a:pt x="268" y="23"/>
                      <a:pt x="267" y="24"/>
                      <a:pt x="267" y="24"/>
                    </a:cubicBezTo>
                    <a:cubicBezTo>
                      <a:pt x="265" y="24"/>
                      <a:pt x="263" y="24"/>
                      <a:pt x="262" y="25"/>
                    </a:cubicBezTo>
                    <a:cubicBezTo>
                      <a:pt x="260" y="25"/>
                      <a:pt x="259" y="26"/>
                      <a:pt x="257" y="26"/>
                    </a:cubicBezTo>
                    <a:cubicBezTo>
                      <a:pt x="255" y="27"/>
                      <a:pt x="254" y="27"/>
                      <a:pt x="252" y="28"/>
                    </a:cubicBezTo>
                    <a:cubicBezTo>
                      <a:pt x="251" y="28"/>
                      <a:pt x="250" y="28"/>
                      <a:pt x="249" y="28"/>
                    </a:cubicBezTo>
                    <a:cubicBezTo>
                      <a:pt x="247" y="29"/>
                      <a:pt x="245" y="31"/>
                      <a:pt x="242" y="30"/>
                    </a:cubicBezTo>
                    <a:cubicBezTo>
                      <a:pt x="241" y="31"/>
                      <a:pt x="241" y="32"/>
                      <a:pt x="240" y="32"/>
                    </a:cubicBezTo>
                    <a:cubicBezTo>
                      <a:pt x="239" y="32"/>
                      <a:pt x="239" y="31"/>
                      <a:pt x="238" y="31"/>
                    </a:cubicBezTo>
                    <a:cubicBezTo>
                      <a:pt x="237" y="31"/>
                      <a:pt x="237" y="32"/>
                      <a:pt x="237" y="32"/>
                    </a:cubicBezTo>
                    <a:cubicBezTo>
                      <a:pt x="232" y="34"/>
                      <a:pt x="228" y="35"/>
                      <a:pt x="224" y="36"/>
                    </a:cubicBezTo>
                    <a:cubicBezTo>
                      <a:pt x="222" y="38"/>
                      <a:pt x="220" y="39"/>
                      <a:pt x="217" y="40"/>
                    </a:cubicBezTo>
                    <a:cubicBezTo>
                      <a:pt x="216" y="40"/>
                      <a:pt x="215" y="41"/>
                      <a:pt x="214" y="41"/>
                    </a:cubicBezTo>
                    <a:cubicBezTo>
                      <a:pt x="205" y="44"/>
                      <a:pt x="197" y="49"/>
                      <a:pt x="189" y="53"/>
                    </a:cubicBezTo>
                    <a:cubicBezTo>
                      <a:pt x="189" y="53"/>
                      <a:pt x="188" y="53"/>
                      <a:pt x="188" y="53"/>
                    </a:cubicBezTo>
                    <a:cubicBezTo>
                      <a:pt x="187" y="54"/>
                      <a:pt x="187" y="55"/>
                      <a:pt x="186" y="55"/>
                    </a:cubicBezTo>
                    <a:cubicBezTo>
                      <a:pt x="185" y="56"/>
                      <a:pt x="184" y="56"/>
                      <a:pt x="183" y="56"/>
                    </a:cubicBezTo>
                    <a:cubicBezTo>
                      <a:pt x="182" y="56"/>
                      <a:pt x="182" y="57"/>
                      <a:pt x="181" y="57"/>
                    </a:cubicBezTo>
                    <a:cubicBezTo>
                      <a:pt x="181" y="58"/>
                      <a:pt x="180" y="57"/>
                      <a:pt x="180" y="58"/>
                    </a:cubicBezTo>
                    <a:cubicBezTo>
                      <a:pt x="178" y="58"/>
                      <a:pt x="178" y="59"/>
                      <a:pt x="176" y="60"/>
                    </a:cubicBezTo>
                    <a:cubicBezTo>
                      <a:pt x="176" y="60"/>
                      <a:pt x="175" y="60"/>
                      <a:pt x="174" y="61"/>
                    </a:cubicBezTo>
                    <a:cubicBezTo>
                      <a:pt x="173" y="61"/>
                      <a:pt x="172" y="62"/>
                      <a:pt x="171" y="63"/>
                    </a:cubicBezTo>
                    <a:cubicBezTo>
                      <a:pt x="170" y="64"/>
                      <a:pt x="167" y="65"/>
                      <a:pt x="165" y="66"/>
                    </a:cubicBezTo>
                    <a:cubicBezTo>
                      <a:pt x="163" y="67"/>
                      <a:pt x="161" y="70"/>
                      <a:pt x="158" y="70"/>
                    </a:cubicBezTo>
                    <a:cubicBezTo>
                      <a:pt x="155" y="75"/>
                      <a:pt x="147" y="76"/>
                      <a:pt x="143" y="82"/>
                    </a:cubicBezTo>
                    <a:cubicBezTo>
                      <a:pt x="138" y="85"/>
                      <a:pt x="133" y="89"/>
                      <a:pt x="129" y="93"/>
                    </a:cubicBezTo>
                    <a:cubicBezTo>
                      <a:pt x="127" y="94"/>
                      <a:pt x="125" y="95"/>
                      <a:pt x="124" y="97"/>
                    </a:cubicBezTo>
                    <a:cubicBezTo>
                      <a:pt x="124" y="98"/>
                      <a:pt x="123" y="99"/>
                      <a:pt x="123" y="99"/>
                    </a:cubicBezTo>
                    <a:cubicBezTo>
                      <a:pt x="122" y="99"/>
                      <a:pt x="122" y="100"/>
                      <a:pt x="121" y="100"/>
                    </a:cubicBezTo>
                    <a:cubicBezTo>
                      <a:pt x="120" y="101"/>
                      <a:pt x="119" y="103"/>
                      <a:pt x="118" y="104"/>
                    </a:cubicBezTo>
                    <a:cubicBezTo>
                      <a:pt x="117" y="104"/>
                      <a:pt x="116" y="105"/>
                      <a:pt x="115" y="106"/>
                    </a:cubicBezTo>
                    <a:cubicBezTo>
                      <a:pt x="112" y="108"/>
                      <a:pt x="110" y="111"/>
                      <a:pt x="107" y="114"/>
                    </a:cubicBezTo>
                    <a:cubicBezTo>
                      <a:pt x="107" y="114"/>
                      <a:pt x="106" y="114"/>
                      <a:pt x="105" y="115"/>
                    </a:cubicBezTo>
                    <a:cubicBezTo>
                      <a:pt x="105" y="117"/>
                      <a:pt x="102" y="119"/>
                      <a:pt x="101" y="121"/>
                    </a:cubicBezTo>
                    <a:cubicBezTo>
                      <a:pt x="99" y="121"/>
                      <a:pt x="99" y="122"/>
                      <a:pt x="97" y="122"/>
                    </a:cubicBezTo>
                    <a:cubicBezTo>
                      <a:pt x="96" y="125"/>
                      <a:pt x="94" y="128"/>
                      <a:pt x="92" y="129"/>
                    </a:cubicBezTo>
                    <a:cubicBezTo>
                      <a:pt x="88" y="135"/>
                      <a:pt x="84" y="140"/>
                      <a:pt x="80" y="145"/>
                    </a:cubicBezTo>
                    <a:cubicBezTo>
                      <a:pt x="79" y="146"/>
                      <a:pt x="78" y="148"/>
                      <a:pt x="77" y="149"/>
                    </a:cubicBezTo>
                    <a:cubicBezTo>
                      <a:pt x="75" y="155"/>
                      <a:pt x="70" y="157"/>
                      <a:pt x="69" y="163"/>
                    </a:cubicBezTo>
                    <a:cubicBezTo>
                      <a:pt x="68" y="163"/>
                      <a:pt x="67" y="164"/>
                      <a:pt x="67" y="164"/>
                    </a:cubicBezTo>
                    <a:cubicBezTo>
                      <a:pt x="66" y="168"/>
                      <a:pt x="64" y="169"/>
                      <a:pt x="62" y="172"/>
                    </a:cubicBezTo>
                    <a:cubicBezTo>
                      <a:pt x="60" y="179"/>
                      <a:pt x="56" y="183"/>
                      <a:pt x="53" y="189"/>
                    </a:cubicBezTo>
                    <a:cubicBezTo>
                      <a:pt x="53" y="195"/>
                      <a:pt x="48" y="196"/>
                      <a:pt x="47" y="201"/>
                    </a:cubicBezTo>
                    <a:cubicBezTo>
                      <a:pt x="47" y="202"/>
                      <a:pt x="46" y="203"/>
                      <a:pt x="45" y="203"/>
                    </a:cubicBezTo>
                    <a:cubicBezTo>
                      <a:pt x="45" y="207"/>
                      <a:pt x="43" y="209"/>
                      <a:pt x="42" y="213"/>
                    </a:cubicBezTo>
                    <a:cubicBezTo>
                      <a:pt x="41" y="217"/>
                      <a:pt x="39" y="221"/>
                      <a:pt x="38" y="224"/>
                    </a:cubicBezTo>
                    <a:cubicBezTo>
                      <a:pt x="37" y="227"/>
                      <a:pt x="37" y="229"/>
                      <a:pt x="35" y="231"/>
                    </a:cubicBezTo>
                    <a:cubicBezTo>
                      <a:pt x="36" y="234"/>
                      <a:pt x="32" y="234"/>
                      <a:pt x="33" y="237"/>
                    </a:cubicBezTo>
                    <a:cubicBezTo>
                      <a:pt x="31" y="241"/>
                      <a:pt x="31" y="245"/>
                      <a:pt x="30" y="249"/>
                    </a:cubicBezTo>
                    <a:cubicBezTo>
                      <a:pt x="29" y="252"/>
                      <a:pt x="27" y="254"/>
                      <a:pt x="26" y="257"/>
                    </a:cubicBezTo>
                    <a:cubicBezTo>
                      <a:pt x="26" y="258"/>
                      <a:pt x="26" y="259"/>
                      <a:pt x="26" y="260"/>
                    </a:cubicBezTo>
                    <a:cubicBezTo>
                      <a:pt x="26" y="260"/>
                      <a:pt x="25" y="261"/>
                      <a:pt x="25" y="262"/>
                    </a:cubicBezTo>
                    <a:cubicBezTo>
                      <a:pt x="24" y="264"/>
                      <a:pt x="25" y="267"/>
                      <a:pt x="24" y="270"/>
                    </a:cubicBezTo>
                    <a:cubicBezTo>
                      <a:pt x="23" y="274"/>
                      <a:pt x="22" y="278"/>
                      <a:pt x="21" y="282"/>
                    </a:cubicBezTo>
                    <a:cubicBezTo>
                      <a:pt x="21" y="283"/>
                      <a:pt x="22" y="285"/>
                      <a:pt x="21" y="287"/>
                    </a:cubicBezTo>
                    <a:cubicBezTo>
                      <a:pt x="21" y="289"/>
                      <a:pt x="20" y="293"/>
                      <a:pt x="20" y="296"/>
                    </a:cubicBezTo>
                    <a:cubicBezTo>
                      <a:pt x="19" y="299"/>
                      <a:pt x="19" y="301"/>
                      <a:pt x="18" y="304"/>
                    </a:cubicBezTo>
                    <a:cubicBezTo>
                      <a:pt x="18" y="305"/>
                      <a:pt x="18" y="306"/>
                      <a:pt x="18" y="308"/>
                    </a:cubicBezTo>
                    <a:cubicBezTo>
                      <a:pt x="18" y="310"/>
                      <a:pt x="17" y="312"/>
                      <a:pt x="17" y="314"/>
                    </a:cubicBezTo>
                    <a:cubicBezTo>
                      <a:pt x="16" y="318"/>
                      <a:pt x="17" y="321"/>
                      <a:pt x="17" y="324"/>
                    </a:cubicBezTo>
                    <a:cubicBezTo>
                      <a:pt x="16" y="327"/>
                      <a:pt x="17" y="330"/>
                      <a:pt x="17" y="333"/>
                    </a:cubicBezTo>
                    <a:cubicBezTo>
                      <a:pt x="16" y="338"/>
                      <a:pt x="17" y="341"/>
                      <a:pt x="17" y="345"/>
                    </a:cubicBezTo>
                    <a:cubicBezTo>
                      <a:pt x="16" y="347"/>
                      <a:pt x="17" y="350"/>
                      <a:pt x="17" y="352"/>
                    </a:cubicBezTo>
                    <a:cubicBezTo>
                      <a:pt x="17" y="355"/>
                      <a:pt x="17" y="358"/>
                      <a:pt x="17" y="360"/>
                    </a:cubicBezTo>
                    <a:cubicBezTo>
                      <a:pt x="17" y="361"/>
                      <a:pt x="18" y="362"/>
                      <a:pt x="18" y="362"/>
                    </a:cubicBezTo>
                    <a:cubicBezTo>
                      <a:pt x="17" y="367"/>
                      <a:pt x="18" y="370"/>
                      <a:pt x="18" y="374"/>
                    </a:cubicBezTo>
                    <a:cubicBezTo>
                      <a:pt x="18" y="376"/>
                      <a:pt x="19" y="378"/>
                      <a:pt x="19" y="379"/>
                    </a:cubicBezTo>
                    <a:cubicBezTo>
                      <a:pt x="19" y="382"/>
                      <a:pt x="20" y="383"/>
                      <a:pt x="20" y="384"/>
                    </a:cubicBezTo>
                    <a:cubicBezTo>
                      <a:pt x="20" y="385"/>
                      <a:pt x="20" y="387"/>
                      <a:pt x="20" y="388"/>
                    </a:cubicBezTo>
                    <a:cubicBezTo>
                      <a:pt x="20" y="389"/>
                      <a:pt x="21" y="391"/>
                      <a:pt x="21" y="392"/>
                    </a:cubicBezTo>
                    <a:cubicBezTo>
                      <a:pt x="22" y="395"/>
                      <a:pt x="22" y="398"/>
                      <a:pt x="22" y="400"/>
                    </a:cubicBezTo>
                    <a:cubicBezTo>
                      <a:pt x="23" y="401"/>
                      <a:pt x="23" y="402"/>
                      <a:pt x="23" y="402"/>
                    </a:cubicBezTo>
                    <a:cubicBezTo>
                      <a:pt x="24" y="405"/>
                      <a:pt x="23" y="408"/>
                      <a:pt x="24" y="410"/>
                    </a:cubicBezTo>
                    <a:cubicBezTo>
                      <a:pt x="24" y="411"/>
                      <a:pt x="25" y="412"/>
                      <a:pt x="25" y="413"/>
                    </a:cubicBezTo>
                    <a:cubicBezTo>
                      <a:pt x="26" y="416"/>
                      <a:pt x="27" y="418"/>
                      <a:pt x="27" y="421"/>
                    </a:cubicBezTo>
                    <a:cubicBezTo>
                      <a:pt x="28" y="422"/>
                      <a:pt x="27" y="423"/>
                      <a:pt x="28" y="424"/>
                    </a:cubicBezTo>
                    <a:cubicBezTo>
                      <a:pt x="28" y="424"/>
                      <a:pt x="29" y="425"/>
                      <a:pt x="29" y="426"/>
                    </a:cubicBezTo>
                    <a:cubicBezTo>
                      <a:pt x="30" y="429"/>
                      <a:pt x="31" y="434"/>
                      <a:pt x="32" y="437"/>
                    </a:cubicBezTo>
                    <a:cubicBezTo>
                      <a:pt x="33" y="438"/>
                      <a:pt x="34" y="439"/>
                      <a:pt x="34" y="440"/>
                    </a:cubicBezTo>
                    <a:cubicBezTo>
                      <a:pt x="34" y="443"/>
                      <a:pt x="35" y="444"/>
                      <a:pt x="35" y="446"/>
                    </a:cubicBezTo>
                    <a:cubicBezTo>
                      <a:pt x="35" y="447"/>
                      <a:pt x="35" y="447"/>
                      <a:pt x="35" y="448"/>
                    </a:cubicBezTo>
                    <a:cubicBezTo>
                      <a:pt x="36" y="449"/>
                      <a:pt x="37" y="450"/>
                      <a:pt x="37" y="451"/>
                    </a:cubicBezTo>
                    <a:cubicBezTo>
                      <a:pt x="37" y="452"/>
                      <a:pt x="37" y="453"/>
                      <a:pt x="37" y="454"/>
                    </a:cubicBezTo>
                    <a:cubicBezTo>
                      <a:pt x="38" y="456"/>
                      <a:pt x="41" y="459"/>
                      <a:pt x="41" y="462"/>
                    </a:cubicBezTo>
                    <a:cubicBezTo>
                      <a:pt x="43" y="464"/>
                      <a:pt x="42" y="466"/>
                      <a:pt x="43" y="468"/>
                    </a:cubicBezTo>
                    <a:cubicBezTo>
                      <a:pt x="43" y="470"/>
                      <a:pt x="46" y="471"/>
                      <a:pt x="46" y="473"/>
                    </a:cubicBezTo>
                    <a:cubicBezTo>
                      <a:pt x="46" y="474"/>
                      <a:pt x="45" y="474"/>
                      <a:pt x="45" y="475"/>
                    </a:cubicBezTo>
                    <a:cubicBezTo>
                      <a:pt x="47" y="477"/>
                      <a:pt x="51" y="479"/>
                      <a:pt x="51" y="483"/>
                    </a:cubicBezTo>
                    <a:cubicBezTo>
                      <a:pt x="52" y="484"/>
                      <a:pt x="51" y="485"/>
                      <a:pt x="51" y="486"/>
                    </a:cubicBezTo>
                    <a:cubicBezTo>
                      <a:pt x="52" y="489"/>
                      <a:pt x="55" y="492"/>
                      <a:pt x="57" y="495"/>
                    </a:cubicBezTo>
                    <a:cubicBezTo>
                      <a:pt x="58" y="497"/>
                      <a:pt x="60" y="499"/>
                      <a:pt x="61" y="501"/>
                    </a:cubicBezTo>
                    <a:cubicBezTo>
                      <a:pt x="61" y="503"/>
                      <a:pt x="62" y="504"/>
                      <a:pt x="63" y="505"/>
                    </a:cubicBezTo>
                    <a:cubicBezTo>
                      <a:pt x="63" y="506"/>
                      <a:pt x="63" y="506"/>
                      <a:pt x="63" y="507"/>
                    </a:cubicBezTo>
                    <a:cubicBezTo>
                      <a:pt x="64" y="508"/>
                      <a:pt x="66" y="509"/>
                      <a:pt x="66" y="511"/>
                    </a:cubicBezTo>
                    <a:cubicBezTo>
                      <a:pt x="68" y="513"/>
                      <a:pt x="68" y="516"/>
                      <a:pt x="70" y="517"/>
                    </a:cubicBezTo>
                    <a:cubicBezTo>
                      <a:pt x="71" y="518"/>
                      <a:pt x="71" y="518"/>
                      <a:pt x="71" y="519"/>
                    </a:cubicBezTo>
                    <a:cubicBezTo>
                      <a:pt x="74" y="522"/>
                      <a:pt x="77" y="526"/>
                      <a:pt x="79" y="529"/>
                    </a:cubicBezTo>
                    <a:cubicBezTo>
                      <a:pt x="80" y="530"/>
                      <a:pt x="81" y="532"/>
                      <a:pt x="82" y="533"/>
                    </a:cubicBezTo>
                    <a:cubicBezTo>
                      <a:pt x="83" y="535"/>
                      <a:pt x="85" y="536"/>
                      <a:pt x="85" y="538"/>
                    </a:cubicBezTo>
                    <a:cubicBezTo>
                      <a:pt x="86" y="539"/>
                      <a:pt x="87" y="539"/>
                      <a:pt x="88" y="540"/>
                    </a:cubicBezTo>
                    <a:cubicBezTo>
                      <a:pt x="88" y="541"/>
                      <a:pt x="88" y="541"/>
                      <a:pt x="88" y="542"/>
                    </a:cubicBezTo>
                    <a:cubicBezTo>
                      <a:pt x="91" y="543"/>
                      <a:pt x="92" y="546"/>
                      <a:pt x="93" y="548"/>
                    </a:cubicBezTo>
                    <a:cubicBezTo>
                      <a:pt x="94" y="548"/>
                      <a:pt x="95" y="548"/>
                      <a:pt x="95" y="549"/>
                    </a:cubicBezTo>
                    <a:cubicBezTo>
                      <a:pt x="96" y="549"/>
                      <a:pt x="96" y="550"/>
                      <a:pt x="97" y="551"/>
                    </a:cubicBezTo>
                    <a:cubicBezTo>
                      <a:pt x="99" y="553"/>
                      <a:pt x="101" y="554"/>
                      <a:pt x="102" y="557"/>
                    </a:cubicBezTo>
                    <a:cubicBezTo>
                      <a:pt x="102" y="557"/>
                      <a:pt x="102" y="558"/>
                      <a:pt x="102" y="558"/>
                    </a:cubicBezTo>
                    <a:cubicBezTo>
                      <a:pt x="107" y="562"/>
                      <a:pt x="114" y="565"/>
                      <a:pt x="117" y="572"/>
                    </a:cubicBezTo>
                    <a:cubicBezTo>
                      <a:pt x="122" y="575"/>
                      <a:pt x="126" y="580"/>
                      <a:pt x="130" y="584"/>
                    </a:cubicBezTo>
                    <a:cubicBezTo>
                      <a:pt x="132" y="586"/>
                      <a:pt x="135" y="586"/>
                      <a:pt x="136" y="589"/>
                    </a:cubicBezTo>
                    <a:cubicBezTo>
                      <a:pt x="139" y="589"/>
                      <a:pt x="139" y="591"/>
                      <a:pt x="140" y="593"/>
                    </a:cubicBezTo>
                    <a:cubicBezTo>
                      <a:pt x="145" y="593"/>
                      <a:pt x="146" y="597"/>
                      <a:pt x="150" y="598"/>
                    </a:cubicBezTo>
                    <a:cubicBezTo>
                      <a:pt x="150" y="599"/>
                      <a:pt x="150" y="599"/>
                      <a:pt x="150" y="600"/>
                    </a:cubicBezTo>
                    <a:cubicBezTo>
                      <a:pt x="153" y="599"/>
                      <a:pt x="152" y="602"/>
                      <a:pt x="155" y="601"/>
                    </a:cubicBezTo>
                    <a:cubicBezTo>
                      <a:pt x="155" y="602"/>
                      <a:pt x="156" y="603"/>
                      <a:pt x="156" y="604"/>
                    </a:cubicBezTo>
                    <a:cubicBezTo>
                      <a:pt x="158" y="604"/>
                      <a:pt x="158" y="604"/>
                      <a:pt x="159" y="604"/>
                    </a:cubicBezTo>
                    <a:cubicBezTo>
                      <a:pt x="160" y="608"/>
                      <a:pt x="165" y="608"/>
                      <a:pt x="167" y="610"/>
                    </a:cubicBezTo>
                    <a:cubicBezTo>
                      <a:pt x="168" y="611"/>
                      <a:pt x="169" y="610"/>
                      <a:pt x="169" y="611"/>
                    </a:cubicBezTo>
                    <a:cubicBezTo>
                      <a:pt x="170" y="612"/>
                      <a:pt x="171" y="614"/>
                      <a:pt x="174" y="614"/>
                    </a:cubicBezTo>
                    <a:cubicBezTo>
                      <a:pt x="175" y="615"/>
                      <a:pt x="176" y="616"/>
                      <a:pt x="177" y="617"/>
                    </a:cubicBezTo>
                    <a:cubicBezTo>
                      <a:pt x="179" y="617"/>
                      <a:pt x="180" y="618"/>
                      <a:pt x="181" y="619"/>
                    </a:cubicBezTo>
                    <a:cubicBezTo>
                      <a:pt x="182" y="619"/>
                      <a:pt x="183" y="619"/>
                      <a:pt x="184" y="620"/>
                    </a:cubicBezTo>
                    <a:cubicBezTo>
                      <a:pt x="185" y="620"/>
                      <a:pt x="186" y="622"/>
                      <a:pt x="187" y="622"/>
                    </a:cubicBezTo>
                    <a:cubicBezTo>
                      <a:pt x="188" y="623"/>
                      <a:pt x="189" y="623"/>
                      <a:pt x="190" y="623"/>
                    </a:cubicBezTo>
                    <a:cubicBezTo>
                      <a:pt x="190" y="623"/>
                      <a:pt x="191" y="625"/>
                      <a:pt x="192" y="625"/>
                    </a:cubicBezTo>
                    <a:cubicBezTo>
                      <a:pt x="192" y="625"/>
                      <a:pt x="193" y="625"/>
                      <a:pt x="194" y="625"/>
                    </a:cubicBezTo>
                    <a:cubicBezTo>
                      <a:pt x="195" y="626"/>
                      <a:pt x="195" y="627"/>
                      <a:pt x="196" y="627"/>
                    </a:cubicBezTo>
                    <a:cubicBezTo>
                      <a:pt x="197" y="627"/>
                      <a:pt x="198" y="627"/>
                      <a:pt x="198" y="627"/>
                    </a:cubicBezTo>
                    <a:cubicBezTo>
                      <a:pt x="202" y="628"/>
                      <a:pt x="206" y="630"/>
                      <a:pt x="209" y="632"/>
                    </a:cubicBezTo>
                    <a:cubicBezTo>
                      <a:pt x="210" y="632"/>
                      <a:pt x="212" y="633"/>
                      <a:pt x="213" y="633"/>
                    </a:cubicBezTo>
                    <a:cubicBezTo>
                      <a:pt x="214" y="634"/>
                      <a:pt x="214" y="635"/>
                      <a:pt x="215" y="635"/>
                    </a:cubicBezTo>
                    <a:cubicBezTo>
                      <a:pt x="216" y="636"/>
                      <a:pt x="218" y="636"/>
                      <a:pt x="219" y="636"/>
                    </a:cubicBezTo>
                    <a:cubicBezTo>
                      <a:pt x="222" y="637"/>
                      <a:pt x="224" y="639"/>
                      <a:pt x="227" y="640"/>
                    </a:cubicBezTo>
                    <a:cubicBezTo>
                      <a:pt x="227" y="641"/>
                      <a:pt x="228" y="640"/>
                      <a:pt x="229" y="641"/>
                    </a:cubicBezTo>
                    <a:cubicBezTo>
                      <a:pt x="230" y="641"/>
                      <a:pt x="230" y="642"/>
                      <a:pt x="231" y="642"/>
                    </a:cubicBezTo>
                    <a:cubicBezTo>
                      <a:pt x="232" y="642"/>
                      <a:pt x="233" y="642"/>
                      <a:pt x="234" y="643"/>
                    </a:cubicBezTo>
                    <a:cubicBezTo>
                      <a:pt x="235" y="643"/>
                      <a:pt x="236" y="644"/>
                      <a:pt x="237" y="644"/>
                    </a:cubicBezTo>
                    <a:cubicBezTo>
                      <a:pt x="238" y="644"/>
                      <a:pt x="239" y="644"/>
                      <a:pt x="240" y="644"/>
                    </a:cubicBezTo>
                    <a:cubicBezTo>
                      <a:pt x="240" y="644"/>
                      <a:pt x="241" y="645"/>
                      <a:pt x="242" y="645"/>
                    </a:cubicBezTo>
                    <a:cubicBezTo>
                      <a:pt x="243" y="646"/>
                      <a:pt x="244" y="645"/>
                      <a:pt x="245" y="646"/>
                    </a:cubicBezTo>
                    <a:cubicBezTo>
                      <a:pt x="246" y="646"/>
                      <a:pt x="248" y="647"/>
                      <a:pt x="249" y="648"/>
                    </a:cubicBezTo>
                    <a:cubicBezTo>
                      <a:pt x="251" y="648"/>
                      <a:pt x="253" y="648"/>
                      <a:pt x="255" y="649"/>
                    </a:cubicBezTo>
                    <a:cubicBezTo>
                      <a:pt x="260" y="650"/>
                      <a:pt x="266" y="653"/>
                      <a:pt x="271" y="653"/>
                    </a:cubicBezTo>
                    <a:cubicBezTo>
                      <a:pt x="275" y="654"/>
                      <a:pt x="279" y="653"/>
                      <a:pt x="282" y="655"/>
                    </a:cubicBezTo>
                    <a:cubicBezTo>
                      <a:pt x="283" y="655"/>
                      <a:pt x="283" y="656"/>
                      <a:pt x="284" y="656"/>
                    </a:cubicBezTo>
                    <a:cubicBezTo>
                      <a:pt x="286" y="656"/>
                      <a:pt x="288" y="656"/>
                      <a:pt x="289" y="656"/>
                    </a:cubicBezTo>
                    <a:cubicBezTo>
                      <a:pt x="291" y="656"/>
                      <a:pt x="292" y="657"/>
                      <a:pt x="293" y="657"/>
                    </a:cubicBezTo>
                    <a:cubicBezTo>
                      <a:pt x="296" y="658"/>
                      <a:pt x="299" y="658"/>
                      <a:pt x="302" y="658"/>
                    </a:cubicBezTo>
                    <a:cubicBezTo>
                      <a:pt x="304" y="658"/>
                      <a:pt x="307" y="659"/>
                      <a:pt x="309" y="659"/>
                    </a:cubicBezTo>
                    <a:cubicBezTo>
                      <a:pt x="313" y="660"/>
                      <a:pt x="317" y="660"/>
                      <a:pt x="320" y="660"/>
                    </a:cubicBezTo>
                    <a:cubicBezTo>
                      <a:pt x="326" y="661"/>
                      <a:pt x="334" y="661"/>
                      <a:pt x="340" y="661"/>
                    </a:cubicBezTo>
                    <a:cubicBezTo>
                      <a:pt x="341" y="661"/>
                      <a:pt x="342" y="662"/>
                      <a:pt x="343" y="662"/>
                    </a:cubicBezTo>
                    <a:cubicBezTo>
                      <a:pt x="345" y="662"/>
                      <a:pt x="348" y="661"/>
                      <a:pt x="351" y="661"/>
                    </a:cubicBezTo>
                    <a:cubicBezTo>
                      <a:pt x="351" y="661"/>
                      <a:pt x="352" y="662"/>
                      <a:pt x="353" y="662"/>
                    </a:cubicBezTo>
                    <a:cubicBezTo>
                      <a:pt x="355" y="662"/>
                      <a:pt x="357" y="661"/>
                      <a:pt x="359" y="661"/>
                    </a:cubicBezTo>
                    <a:cubicBezTo>
                      <a:pt x="363" y="661"/>
                      <a:pt x="369" y="661"/>
                      <a:pt x="372" y="661"/>
                    </a:cubicBezTo>
                    <a:cubicBezTo>
                      <a:pt x="373" y="661"/>
                      <a:pt x="374" y="660"/>
                      <a:pt x="375" y="660"/>
                    </a:cubicBezTo>
                    <a:cubicBezTo>
                      <a:pt x="376" y="660"/>
                      <a:pt x="377" y="660"/>
                      <a:pt x="377" y="660"/>
                    </a:cubicBezTo>
                    <a:cubicBezTo>
                      <a:pt x="378" y="660"/>
                      <a:pt x="379" y="660"/>
                      <a:pt x="380" y="659"/>
                    </a:cubicBezTo>
                    <a:cubicBezTo>
                      <a:pt x="382" y="659"/>
                      <a:pt x="384" y="660"/>
                      <a:pt x="386" y="659"/>
                    </a:cubicBezTo>
                    <a:cubicBezTo>
                      <a:pt x="387" y="659"/>
                      <a:pt x="388" y="658"/>
                      <a:pt x="389" y="658"/>
                    </a:cubicBezTo>
                    <a:cubicBezTo>
                      <a:pt x="391" y="658"/>
                      <a:pt x="392" y="659"/>
                      <a:pt x="393" y="659"/>
                    </a:cubicBezTo>
                    <a:cubicBezTo>
                      <a:pt x="394" y="659"/>
                      <a:pt x="395" y="658"/>
                      <a:pt x="396" y="658"/>
                    </a:cubicBezTo>
                    <a:cubicBezTo>
                      <a:pt x="397" y="658"/>
                      <a:pt x="399" y="658"/>
                      <a:pt x="401" y="657"/>
                    </a:cubicBezTo>
                    <a:cubicBezTo>
                      <a:pt x="402" y="657"/>
                      <a:pt x="402" y="657"/>
                      <a:pt x="402" y="657"/>
                    </a:cubicBezTo>
                    <a:cubicBezTo>
                      <a:pt x="409" y="655"/>
                      <a:pt x="416" y="655"/>
                      <a:pt x="423" y="653"/>
                    </a:cubicBezTo>
                    <a:cubicBezTo>
                      <a:pt x="423" y="653"/>
                      <a:pt x="424" y="652"/>
                      <a:pt x="425" y="652"/>
                    </a:cubicBezTo>
                    <a:cubicBezTo>
                      <a:pt x="426" y="652"/>
                      <a:pt x="426" y="652"/>
                      <a:pt x="427" y="652"/>
                    </a:cubicBezTo>
                    <a:cubicBezTo>
                      <a:pt x="428" y="652"/>
                      <a:pt x="429" y="651"/>
                      <a:pt x="430" y="651"/>
                    </a:cubicBezTo>
                    <a:cubicBezTo>
                      <a:pt x="431" y="650"/>
                      <a:pt x="432" y="651"/>
                      <a:pt x="433" y="650"/>
                    </a:cubicBezTo>
                    <a:cubicBezTo>
                      <a:pt x="434" y="650"/>
                      <a:pt x="435" y="649"/>
                      <a:pt x="436" y="649"/>
                    </a:cubicBezTo>
                    <a:cubicBezTo>
                      <a:pt x="436" y="649"/>
                      <a:pt x="437" y="649"/>
                      <a:pt x="438" y="649"/>
                    </a:cubicBezTo>
                    <a:cubicBezTo>
                      <a:pt x="442" y="648"/>
                      <a:pt x="445" y="645"/>
                      <a:pt x="448" y="647"/>
                    </a:cubicBezTo>
                    <a:cubicBezTo>
                      <a:pt x="450" y="646"/>
                      <a:pt x="452" y="645"/>
                      <a:pt x="453" y="644"/>
                    </a:cubicBezTo>
                    <a:cubicBezTo>
                      <a:pt x="460" y="643"/>
                      <a:pt x="465" y="639"/>
                      <a:pt x="471" y="639"/>
                    </a:cubicBezTo>
                    <a:cubicBezTo>
                      <a:pt x="476" y="636"/>
                      <a:pt x="482" y="635"/>
                      <a:pt x="486" y="632"/>
                    </a:cubicBezTo>
                    <a:cubicBezTo>
                      <a:pt x="492" y="630"/>
                      <a:pt x="496" y="627"/>
                      <a:pt x="502" y="625"/>
                    </a:cubicBezTo>
                    <a:cubicBezTo>
                      <a:pt x="502" y="624"/>
                      <a:pt x="503" y="623"/>
                      <a:pt x="503" y="623"/>
                    </a:cubicBezTo>
                    <a:cubicBezTo>
                      <a:pt x="504" y="623"/>
                      <a:pt x="505" y="623"/>
                      <a:pt x="505" y="623"/>
                    </a:cubicBezTo>
                    <a:cubicBezTo>
                      <a:pt x="507" y="621"/>
                      <a:pt x="509" y="621"/>
                      <a:pt x="511" y="620"/>
                    </a:cubicBezTo>
                    <a:cubicBezTo>
                      <a:pt x="514" y="619"/>
                      <a:pt x="515" y="615"/>
                      <a:pt x="519" y="616"/>
                    </a:cubicBezTo>
                    <a:cubicBezTo>
                      <a:pt x="520" y="616"/>
                      <a:pt x="520" y="614"/>
                      <a:pt x="521" y="614"/>
                    </a:cubicBezTo>
                    <a:cubicBezTo>
                      <a:pt x="523" y="614"/>
                      <a:pt x="523" y="612"/>
                      <a:pt x="525" y="612"/>
                    </a:cubicBezTo>
                    <a:cubicBezTo>
                      <a:pt x="529" y="608"/>
                      <a:pt x="536" y="605"/>
                      <a:pt x="541" y="602"/>
                    </a:cubicBezTo>
                    <a:cubicBezTo>
                      <a:pt x="541" y="601"/>
                      <a:pt x="542" y="601"/>
                      <a:pt x="542" y="601"/>
                    </a:cubicBezTo>
                    <a:cubicBezTo>
                      <a:pt x="543" y="600"/>
                      <a:pt x="543" y="600"/>
                      <a:pt x="543" y="599"/>
                    </a:cubicBezTo>
                    <a:cubicBezTo>
                      <a:pt x="544" y="598"/>
                      <a:pt x="546" y="598"/>
                      <a:pt x="547" y="597"/>
                    </a:cubicBezTo>
                    <a:cubicBezTo>
                      <a:pt x="548" y="597"/>
                      <a:pt x="548" y="596"/>
                      <a:pt x="549" y="595"/>
                    </a:cubicBezTo>
                    <a:cubicBezTo>
                      <a:pt x="549" y="595"/>
                      <a:pt x="550" y="595"/>
                      <a:pt x="550" y="595"/>
                    </a:cubicBezTo>
                    <a:cubicBezTo>
                      <a:pt x="551" y="595"/>
                      <a:pt x="552" y="593"/>
                      <a:pt x="552" y="593"/>
                    </a:cubicBezTo>
                    <a:cubicBezTo>
                      <a:pt x="553" y="592"/>
                      <a:pt x="553" y="592"/>
                      <a:pt x="554" y="591"/>
                    </a:cubicBezTo>
                    <a:cubicBezTo>
                      <a:pt x="556" y="590"/>
                      <a:pt x="559" y="589"/>
                      <a:pt x="560" y="588"/>
                    </a:cubicBezTo>
                    <a:cubicBezTo>
                      <a:pt x="562" y="586"/>
                      <a:pt x="563" y="583"/>
                      <a:pt x="566" y="583"/>
                    </a:cubicBezTo>
                    <a:cubicBezTo>
                      <a:pt x="567" y="583"/>
                      <a:pt x="566" y="582"/>
                      <a:pt x="566" y="581"/>
                    </a:cubicBezTo>
                    <a:cubicBezTo>
                      <a:pt x="567" y="581"/>
                      <a:pt x="568" y="580"/>
                      <a:pt x="569" y="580"/>
                    </a:cubicBezTo>
                    <a:cubicBezTo>
                      <a:pt x="570" y="580"/>
                      <a:pt x="570" y="579"/>
                      <a:pt x="570" y="578"/>
                    </a:cubicBezTo>
                    <a:cubicBezTo>
                      <a:pt x="575" y="574"/>
                      <a:pt x="581" y="569"/>
                      <a:pt x="585" y="564"/>
                    </a:cubicBezTo>
                    <a:cubicBezTo>
                      <a:pt x="589" y="563"/>
                      <a:pt x="588" y="559"/>
                      <a:pt x="592" y="558"/>
                    </a:cubicBezTo>
                    <a:cubicBezTo>
                      <a:pt x="594" y="553"/>
                      <a:pt x="597" y="550"/>
                      <a:pt x="601" y="548"/>
                    </a:cubicBezTo>
                    <a:cubicBezTo>
                      <a:pt x="601" y="547"/>
                      <a:pt x="601" y="546"/>
                      <a:pt x="601" y="546"/>
                    </a:cubicBezTo>
                    <a:cubicBezTo>
                      <a:pt x="603" y="543"/>
                      <a:pt x="606" y="542"/>
                      <a:pt x="607" y="539"/>
                    </a:cubicBezTo>
                    <a:cubicBezTo>
                      <a:pt x="609" y="537"/>
                      <a:pt x="609" y="534"/>
                      <a:pt x="612" y="533"/>
                    </a:cubicBezTo>
                    <a:cubicBezTo>
                      <a:pt x="612" y="531"/>
                      <a:pt x="615" y="530"/>
                      <a:pt x="615" y="527"/>
                    </a:cubicBezTo>
                    <a:cubicBezTo>
                      <a:pt x="615" y="527"/>
                      <a:pt x="616" y="526"/>
                      <a:pt x="617" y="526"/>
                    </a:cubicBezTo>
                    <a:cubicBezTo>
                      <a:pt x="617" y="523"/>
                      <a:pt x="620" y="523"/>
                      <a:pt x="620" y="520"/>
                    </a:cubicBezTo>
                    <a:cubicBezTo>
                      <a:pt x="622" y="518"/>
                      <a:pt x="623" y="516"/>
                      <a:pt x="625" y="515"/>
                    </a:cubicBezTo>
                    <a:cubicBezTo>
                      <a:pt x="625" y="513"/>
                      <a:pt x="627" y="512"/>
                      <a:pt x="627" y="511"/>
                    </a:cubicBezTo>
                    <a:cubicBezTo>
                      <a:pt x="628" y="510"/>
                      <a:pt x="627" y="509"/>
                      <a:pt x="628" y="509"/>
                    </a:cubicBezTo>
                    <a:cubicBezTo>
                      <a:pt x="628" y="507"/>
                      <a:pt x="631" y="506"/>
                      <a:pt x="632" y="504"/>
                    </a:cubicBezTo>
                    <a:cubicBezTo>
                      <a:pt x="632" y="503"/>
                      <a:pt x="632" y="502"/>
                      <a:pt x="632" y="501"/>
                    </a:cubicBezTo>
                    <a:cubicBezTo>
                      <a:pt x="633" y="499"/>
                      <a:pt x="636" y="497"/>
                      <a:pt x="637" y="495"/>
                    </a:cubicBezTo>
                    <a:cubicBezTo>
                      <a:pt x="638" y="493"/>
                      <a:pt x="638" y="491"/>
                      <a:pt x="638" y="489"/>
                    </a:cubicBezTo>
                    <a:cubicBezTo>
                      <a:pt x="639" y="488"/>
                      <a:pt x="640" y="487"/>
                      <a:pt x="641" y="487"/>
                    </a:cubicBezTo>
                    <a:cubicBezTo>
                      <a:pt x="641" y="486"/>
                      <a:pt x="641" y="485"/>
                      <a:pt x="642" y="484"/>
                    </a:cubicBezTo>
                    <a:cubicBezTo>
                      <a:pt x="645" y="480"/>
                      <a:pt x="647" y="474"/>
                      <a:pt x="650" y="469"/>
                    </a:cubicBezTo>
                    <a:cubicBezTo>
                      <a:pt x="650" y="468"/>
                      <a:pt x="650" y="468"/>
                      <a:pt x="650" y="467"/>
                    </a:cubicBezTo>
                    <a:cubicBezTo>
                      <a:pt x="650" y="466"/>
                      <a:pt x="652" y="466"/>
                      <a:pt x="652" y="465"/>
                    </a:cubicBezTo>
                    <a:cubicBezTo>
                      <a:pt x="652" y="465"/>
                      <a:pt x="651" y="464"/>
                      <a:pt x="652" y="464"/>
                    </a:cubicBezTo>
                    <a:cubicBezTo>
                      <a:pt x="653" y="462"/>
                      <a:pt x="653" y="461"/>
                      <a:pt x="654" y="458"/>
                    </a:cubicBezTo>
                    <a:cubicBezTo>
                      <a:pt x="655" y="455"/>
                      <a:pt x="658" y="453"/>
                      <a:pt x="658" y="449"/>
                    </a:cubicBezTo>
                    <a:cubicBezTo>
                      <a:pt x="659" y="446"/>
                      <a:pt x="660" y="443"/>
                      <a:pt x="661" y="439"/>
                    </a:cubicBezTo>
                    <a:cubicBezTo>
                      <a:pt x="662" y="439"/>
                      <a:pt x="663" y="438"/>
                      <a:pt x="663" y="438"/>
                    </a:cubicBezTo>
                    <a:cubicBezTo>
                      <a:pt x="663" y="437"/>
                      <a:pt x="662" y="436"/>
                      <a:pt x="662" y="435"/>
                    </a:cubicBezTo>
                    <a:cubicBezTo>
                      <a:pt x="663" y="434"/>
                      <a:pt x="664" y="433"/>
                      <a:pt x="664" y="431"/>
                    </a:cubicBezTo>
                    <a:cubicBezTo>
                      <a:pt x="665" y="429"/>
                      <a:pt x="665" y="425"/>
                      <a:pt x="666" y="423"/>
                    </a:cubicBezTo>
                    <a:cubicBezTo>
                      <a:pt x="667" y="422"/>
                      <a:pt x="667" y="421"/>
                      <a:pt x="667" y="421"/>
                    </a:cubicBezTo>
                    <a:cubicBezTo>
                      <a:pt x="668" y="419"/>
                      <a:pt x="668" y="418"/>
                      <a:pt x="668" y="416"/>
                    </a:cubicBezTo>
                    <a:cubicBezTo>
                      <a:pt x="668" y="415"/>
                      <a:pt x="669" y="414"/>
                      <a:pt x="669" y="412"/>
                    </a:cubicBezTo>
                    <a:cubicBezTo>
                      <a:pt x="669" y="411"/>
                      <a:pt x="669" y="410"/>
                      <a:pt x="669" y="409"/>
                    </a:cubicBezTo>
                    <a:cubicBezTo>
                      <a:pt x="669" y="408"/>
                      <a:pt x="670" y="407"/>
                      <a:pt x="670" y="406"/>
                    </a:cubicBezTo>
                    <a:cubicBezTo>
                      <a:pt x="671" y="404"/>
                      <a:pt x="671" y="402"/>
                      <a:pt x="671" y="399"/>
                    </a:cubicBezTo>
                    <a:cubicBezTo>
                      <a:pt x="671" y="398"/>
                      <a:pt x="672" y="398"/>
                      <a:pt x="672" y="397"/>
                    </a:cubicBezTo>
                    <a:cubicBezTo>
                      <a:pt x="673" y="394"/>
                      <a:pt x="672" y="390"/>
                      <a:pt x="673" y="387"/>
                    </a:cubicBezTo>
                    <a:cubicBezTo>
                      <a:pt x="673" y="386"/>
                      <a:pt x="674" y="386"/>
                      <a:pt x="674" y="385"/>
                    </a:cubicBezTo>
                    <a:cubicBezTo>
                      <a:pt x="674" y="384"/>
                      <a:pt x="674" y="383"/>
                      <a:pt x="674" y="383"/>
                    </a:cubicBezTo>
                    <a:cubicBezTo>
                      <a:pt x="674" y="380"/>
                      <a:pt x="675" y="377"/>
                      <a:pt x="675" y="374"/>
                    </a:cubicBezTo>
                    <a:cubicBezTo>
                      <a:pt x="675" y="373"/>
                      <a:pt x="675" y="372"/>
                      <a:pt x="675" y="371"/>
                    </a:cubicBezTo>
                    <a:cubicBezTo>
                      <a:pt x="675" y="370"/>
                      <a:pt x="675" y="369"/>
                      <a:pt x="676" y="368"/>
                    </a:cubicBezTo>
                    <a:cubicBezTo>
                      <a:pt x="676" y="366"/>
                      <a:pt x="675" y="364"/>
                      <a:pt x="675" y="363"/>
                    </a:cubicBezTo>
                    <a:cubicBezTo>
                      <a:pt x="675" y="362"/>
                      <a:pt x="676" y="361"/>
                      <a:pt x="676" y="361"/>
                    </a:cubicBezTo>
                    <a:cubicBezTo>
                      <a:pt x="676" y="359"/>
                      <a:pt x="676" y="357"/>
                      <a:pt x="676" y="355"/>
                    </a:cubicBezTo>
                    <a:cubicBezTo>
                      <a:pt x="676" y="352"/>
                      <a:pt x="678" y="351"/>
                      <a:pt x="676" y="350"/>
                    </a:cubicBezTo>
                    <a:cubicBezTo>
                      <a:pt x="678" y="347"/>
                      <a:pt x="676" y="342"/>
                      <a:pt x="676" y="338"/>
                    </a:cubicBezTo>
                    <a:cubicBezTo>
                      <a:pt x="676" y="337"/>
                      <a:pt x="677" y="336"/>
                      <a:pt x="677" y="336"/>
                    </a:cubicBezTo>
                    <a:cubicBezTo>
                      <a:pt x="677" y="335"/>
                      <a:pt x="676" y="334"/>
                      <a:pt x="676" y="333"/>
                    </a:cubicBezTo>
                    <a:cubicBezTo>
                      <a:pt x="676" y="331"/>
                      <a:pt x="677" y="330"/>
                      <a:pt x="677" y="329"/>
                    </a:cubicBezTo>
                    <a:cubicBezTo>
                      <a:pt x="677" y="327"/>
                      <a:pt x="676" y="326"/>
                      <a:pt x="676" y="325"/>
                    </a:cubicBezTo>
                    <a:cubicBezTo>
                      <a:pt x="676" y="324"/>
                      <a:pt x="677" y="323"/>
                      <a:pt x="677" y="322"/>
                    </a:cubicBezTo>
                    <a:cubicBezTo>
                      <a:pt x="677" y="320"/>
                      <a:pt x="676" y="318"/>
                      <a:pt x="676" y="315"/>
                    </a:cubicBezTo>
                    <a:cubicBezTo>
                      <a:pt x="676" y="313"/>
                      <a:pt x="676" y="311"/>
                      <a:pt x="676" y="309"/>
                    </a:cubicBezTo>
                    <a:cubicBezTo>
                      <a:pt x="676" y="308"/>
                      <a:pt x="675" y="307"/>
                      <a:pt x="675" y="306"/>
                    </a:cubicBezTo>
                    <a:cubicBezTo>
                      <a:pt x="675" y="305"/>
                      <a:pt x="675" y="304"/>
                      <a:pt x="675" y="302"/>
                    </a:cubicBezTo>
                    <a:cubicBezTo>
                      <a:pt x="675" y="299"/>
                      <a:pt x="673" y="295"/>
                      <a:pt x="673" y="292"/>
                    </a:cubicBezTo>
                    <a:cubicBezTo>
                      <a:pt x="672" y="289"/>
                      <a:pt x="673" y="286"/>
                      <a:pt x="672" y="283"/>
                    </a:cubicBezTo>
                    <a:cubicBezTo>
                      <a:pt x="672" y="281"/>
                      <a:pt x="671" y="279"/>
                      <a:pt x="670" y="277"/>
                    </a:cubicBezTo>
                    <a:cubicBezTo>
                      <a:pt x="670" y="275"/>
                      <a:pt x="669" y="275"/>
                      <a:pt x="669" y="274"/>
                    </a:cubicBezTo>
                    <a:cubicBezTo>
                      <a:pt x="668" y="269"/>
                      <a:pt x="668" y="264"/>
                      <a:pt x="666" y="260"/>
                    </a:cubicBezTo>
                    <a:cubicBezTo>
                      <a:pt x="666" y="259"/>
                      <a:pt x="665" y="259"/>
                      <a:pt x="665" y="258"/>
                    </a:cubicBezTo>
                    <a:cubicBezTo>
                      <a:pt x="665" y="256"/>
                      <a:pt x="665" y="255"/>
                      <a:pt x="665" y="254"/>
                    </a:cubicBezTo>
                    <a:cubicBezTo>
                      <a:pt x="665" y="253"/>
                      <a:pt x="664" y="252"/>
                      <a:pt x="664" y="252"/>
                    </a:cubicBezTo>
                    <a:cubicBezTo>
                      <a:pt x="662" y="247"/>
                      <a:pt x="661" y="242"/>
                      <a:pt x="659" y="238"/>
                    </a:cubicBezTo>
                    <a:cubicBezTo>
                      <a:pt x="659" y="238"/>
                      <a:pt x="660" y="237"/>
                      <a:pt x="659" y="237"/>
                    </a:cubicBezTo>
                    <a:cubicBezTo>
                      <a:pt x="657" y="236"/>
                      <a:pt x="658" y="233"/>
                      <a:pt x="657" y="231"/>
                    </a:cubicBezTo>
                    <a:cubicBezTo>
                      <a:pt x="656" y="230"/>
                      <a:pt x="655" y="228"/>
                      <a:pt x="655" y="226"/>
                    </a:cubicBezTo>
                    <a:cubicBezTo>
                      <a:pt x="653" y="224"/>
                      <a:pt x="652" y="216"/>
                      <a:pt x="649" y="216"/>
                    </a:cubicBezTo>
                    <a:cubicBezTo>
                      <a:pt x="646" y="216"/>
                      <a:pt x="645" y="219"/>
                      <a:pt x="644" y="221"/>
                    </a:cubicBezTo>
                    <a:cubicBezTo>
                      <a:pt x="643" y="222"/>
                      <a:pt x="641" y="223"/>
                      <a:pt x="641" y="225"/>
                    </a:cubicBezTo>
                    <a:cubicBezTo>
                      <a:pt x="640" y="227"/>
                      <a:pt x="644" y="229"/>
                      <a:pt x="645" y="232"/>
                    </a:cubicBezTo>
                    <a:cubicBezTo>
                      <a:pt x="645" y="234"/>
                      <a:pt x="645" y="236"/>
                      <a:pt x="646" y="238"/>
                    </a:cubicBezTo>
                    <a:cubicBezTo>
                      <a:pt x="646" y="239"/>
                      <a:pt x="645" y="239"/>
                      <a:pt x="645" y="240"/>
                    </a:cubicBezTo>
                    <a:cubicBezTo>
                      <a:pt x="645" y="241"/>
                      <a:pt x="646" y="241"/>
                      <a:pt x="646" y="242"/>
                    </a:cubicBezTo>
                    <a:cubicBezTo>
                      <a:pt x="645" y="243"/>
                      <a:pt x="645" y="245"/>
                      <a:pt x="644" y="246"/>
                    </a:cubicBezTo>
                    <a:cubicBezTo>
                      <a:pt x="642" y="247"/>
                      <a:pt x="640" y="249"/>
                      <a:pt x="639" y="248"/>
                    </a:cubicBezTo>
                    <a:cubicBezTo>
                      <a:pt x="638" y="248"/>
                      <a:pt x="638" y="249"/>
                      <a:pt x="638" y="250"/>
                    </a:cubicBezTo>
                    <a:cubicBezTo>
                      <a:pt x="637" y="250"/>
                      <a:pt x="636" y="249"/>
                      <a:pt x="635" y="250"/>
                    </a:cubicBezTo>
                    <a:cubicBezTo>
                      <a:pt x="631" y="252"/>
                      <a:pt x="626" y="254"/>
                      <a:pt x="620" y="255"/>
                    </a:cubicBezTo>
                    <a:cubicBezTo>
                      <a:pt x="620" y="256"/>
                      <a:pt x="619" y="257"/>
                      <a:pt x="619" y="257"/>
                    </a:cubicBezTo>
                    <a:cubicBezTo>
                      <a:pt x="618" y="261"/>
                      <a:pt x="616" y="263"/>
                      <a:pt x="614" y="265"/>
                    </a:cubicBezTo>
                    <a:cubicBezTo>
                      <a:pt x="613" y="267"/>
                      <a:pt x="611" y="268"/>
                      <a:pt x="610" y="268"/>
                    </a:cubicBezTo>
                    <a:cubicBezTo>
                      <a:pt x="604" y="270"/>
                      <a:pt x="600" y="265"/>
                      <a:pt x="594" y="264"/>
                    </a:cubicBezTo>
                    <a:cubicBezTo>
                      <a:pt x="593" y="264"/>
                      <a:pt x="593" y="264"/>
                      <a:pt x="592" y="264"/>
                    </a:cubicBezTo>
                    <a:cubicBezTo>
                      <a:pt x="590" y="264"/>
                      <a:pt x="589" y="263"/>
                      <a:pt x="587" y="262"/>
                    </a:cubicBezTo>
                    <a:cubicBezTo>
                      <a:pt x="585" y="262"/>
                      <a:pt x="584" y="263"/>
                      <a:pt x="582" y="262"/>
                    </a:cubicBezTo>
                    <a:cubicBezTo>
                      <a:pt x="581" y="263"/>
                      <a:pt x="580" y="265"/>
                      <a:pt x="581" y="266"/>
                    </a:cubicBezTo>
                    <a:cubicBezTo>
                      <a:pt x="581" y="267"/>
                      <a:pt x="582" y="268"/>
                      <a:pt x="583" y="269"/>
                    </a:cubicBezTo>
                    <a:cubicBezTo>
                      <a:pt x="583" y="270"/>
                      <a:pt x="583" y="271"/>
                      <a:pt x="582" y="272"/>
                    </a:cubicBezTo>
                    <a:cubicBezTo>
                      <a:pt x="582" y="273"/>
                      <a:pt x="581" y="273"/>
                      <a:pt x="581" y="274"/>
                    </a:cubicBezTo>
                    <a:cubicBezTo>
                      <a:pt x="580" y="274"/>
                      <a:pt x="580" y="275"/>
                      <a:pt x="580" y="275"/>
                    </a:cubicBezTo>
                    <a:cubicBezTo>
                      <a:pt x="579" y="277"/>
                      <a:pt x="576" y="278"/>
                      <a:pt x="573" y="278"/>
                    </a:cubicBezTo>
                    <a:cubicBezTo>
                      <a:pt x="572" y="277"/>
                      <a:pt x="571" y="276"/>
                      <a:pt x="570" y="276"/>
                    </a:cubicBezTo>
                    <a:cubicBezTo>
                      <a:pt x="567" y="276"/>
                      <a:pt x="563" y="278"/>
                      <a:pt x="562" y="280"/>
                    </a:cubicBezTo>
                    <a:cubicBezTo>
                      <a:pt x="562" y="281"/>
                      <a:pt x="561" y="282"/>
                      <a:pt x="561" y="282"/>
                    </a:cubicBezTo>
                    <a:cubicBezTo>
                      <a:pt x="559" y="285"/>
                      <a:pt x="558" y="286"/>
                      <a:pt x="555" y="287"/>
                    </a:cubicBezTo>
                    <a:cubicBezTo>
                      <a:pt x="555" y="288"/>
                      <a:pt x="554" y="287"/>
                      <a:pt x="554" y="287"/>
                    </a:cubicBezTo>
                    <a:cubicBezTo>
                      <a:pt x="553" y="292"/>
                      <a:pt x="543" y="294"/>
                      <a:pt x="541" y="289"/>
                    </a:cubicBezTo>
                    <a:cubicBezTo>
                      <a:pt x="537" y="288"/>
                      <a:pt x="536" y="285"/>
                      <a:pt x="531" y="285"/>
                    </a:cubicBezTo>
                    <a:cubicBezTo>
                      <a:pt x="531" y="286"/>
                      <a:pt x="531" y="288"/>
                      <a:pt x="530" y="290"/>
                    </a:cubicBezTo>
                    <a:cubicBezTo>
                      <a:pt x="531" y="293"/>
                      <a:pt x="532" y="295"/>
                      <a:pt x="533" y="299"/>
                    </a:cubicBezTo>
                    <a:cubicBezTo>
                      <a:pt x="535" y="302"/>
                      <a:pt x="534" y="305"/>
                      <a:pt x="534" y="309"/>
                    </a:cubicBezTo>
                    <a:cubicBezTo>
                      <a:pt x="534" y="310"/>
                      <a:pt x="535" y="311"/>
                      <a:pt x="535" y="312"/>
                    </a:cubicBezTo>
                    <a:cubicBezTo>
                      <a:pt x="536" y="314"/>
                      <a:pt x="536" y="316"/>
                      <a:pt x="537" y="318"/>
                    </a:cubicBezTo>
                    <a:cubicBezTo>
                      <a:pt x="537" y="320"/>
                      <a:pt x="536" y="323"/>
                      <a:pt x="536" y="326"/>
                    </a:cubicBezTo>
                    <a:cubicBezTo>
                      <a:pt x="536" y="327"/>
                      <a:pt x="537" y="328"/>
                      <a:pt x="537" y="329"/>
                    </a:cubicBezTo>
                    <a:cubicBezTo>
                      <a:pt x="538" y="336"/>
                      <a:pt x="536" y="345"/>
                      <a:pt x="537" y="350"/>
                    </a:cubicBezTo>
                    <a:cubicBezTo>
                      <a:pt x="536" y="351"/>
                      <a:pt x="537" y="353"/>
                      <a:pt x="537" y="355"/>
                    </a:cubicBezTo>
                    <a:cubicBezTo>
                      <a:pt x="537" y="356"/>
                      <a:pt x="536" y="357"/>
                      <a:pt x="536" y="358"/>
                    </a:cubicBezTo>
                    <a:cubicBezTo>
                      <a:pt x="535" y="359"/>
                      <a:pt x="535" y="362"/>
                      <a:pt x="534" y="364"/>
                    </a:cubicBezTo>
                    <a:cubicBezTo>
                      <a:pt x="534" y="366"/>
                      <a:pt x="535" y="367"/>
                      <a:pt x="535" y="369"/>
                    </a:cubicBezTo>
                    <a:cubicBezTo>
                      <a:pt x="535" y="369"/>
                      <a:pt x="534" y="370"/>
                      <a:pt x="534" y="371"/>
                    </a:cubicBezTo>
                    <a:cubicBezTo>
                      <a:pt x="534" y="372"/>
                      <a:pt x="534" y="373"/>
                      <a:pt x="534" y="374"/>
                    </a:cubicBezTo>
                    <a:cubicBezTo>
                      <a:pt x="533" y="377"/>
                      <a:pt x="531" y="379"/>
                      <a:pt x="532" y="382"/>
                    </a:cubicBezTo>
                    <a:cubicBezTo>
                      <a:pt x="532" y="384"/>
                      <a:pt x="530" y="386"/>
                      <a:pt x="530" y="387"/>
                    </a:cubicBezTo>
                    <a:cubicBezTo>
                      <a:pt x="530" y="388"/>
                      <a:pt x="530" y="388"/>
                      <a:pt x="530" y="389"/>
                    </a:cubicBezTo>
                    <a:cubicBezTo>
                      <a:pt x="530" y="391"/>
                      <a:pt x="528" y="392"/>
                      <a:pt x="528" y="394"/>
                    </a:cubicBezTo>
                    <a:cubicBezTo>
                      <a:pt x="527" y="396"/>
                      <a:pt x="526" y="398"/>
                      <a:pt x="525" y="399"/>
                    </a:cubicBezTo>
                    <a:cubicBezTo>
                      <a:pt x="525" y="400"/>
                      <a:pt x="525" y="401"/>
                      <a:pt x="525" y="401"/>
                    </a:cubicBezTo>
                    <a:cubicBezTo>
                      <a:pt x="525" y="403"/>
                      <a:pt x="523" y="405"/>
                      <a:pt x="523" y="407"/>
                    </a:cubicBezTo>
                    <a:cubicBezTo>
                      <a:pt x="522" y="407"/>
                      <a:pt x="523" y="408"/>
                      <a:pt x="523" y="408"/>
                    </a:cubicBezTo>
                    <a:cubicBezTo>
                      <a:pt x="522" y="410"/>
                      <a:pt x="521" y="411"/>
                      <a:pt x="520" y="412"/>
                    </a:cubicBezTo>
                    <a:cubicBezTo>
                      <a:pt x="520" y="413"/>
                      <a:pt x="520" y="414"/>
                      <a:pt x="520" y="415"/>
                    </a:cubicBezTo>
                    <a:cubicBezTo>
                      <a:pt x="519" y="416"/>
                      <a:pt x="517" y="417"/>
                      <a:pt x="518" y="419"/>
                    </a:cubicBezTo>
                    <a:cubicBezTo>
                      <a:pt x="515" y="421"/>
                      <a:pt x="516" y="426"/>
                      <a:pt x="513" y="427"/>
                    </a:cubicBezTo>
                    <a:cubicBezTo>
                      <a:pt x="513" y="431"/>
                      <a:pt x="511" y="432"/>
                      <a:pt x="509" y="435"/>
                    </a:cubicBezTo>
                    <a:cubicBezTo>
                      <a:pt x="508" y="437"/>
                      <a:pt x="507" y="438"/>
                      <a:pt x="506" y="439"/>
                    </a:cubicBezTo>
                    <a:cubicBezTo>
                      <a:pt x="505" y="441"/>
                      <a:pt x="504" y="444"/>
                      <a:pt x="503" y="445"/>
                    </a:cubicBezTo>
                    <a:cubicBezTo>
                      <a:pt x="501" y="447"/>
                      <a:pt x="499" y="449"/>
                      <a:pt x="499" y="451"/>
                    </a:cubicBezTo>
                    <a:cubicBezTo>
                      <a:pt x="498" y="451"/>
                      <a:pt x="497" y="451"/>
                      <a:pt x="497" y="451"/>
                    </a:cubicBezTo>
                    <a:cubicBezTo>
                      <a:pt x="497" y="452"/>
                      <a:pt x="496" y="453"/>
                      <a:pt x="496" y="454"/>
                    </a:cubicBezTo>
                    <a:cubicBezTo>
                      <a:pt x="495" y="455"/>
                      <a:pt x="495" y="456"/>
                      <a:pt x="493" y="456"/>
                    </a:cubicBezTo>
                    <a:cubicBezTo>
                      <a:pt x="492" y="461"/>
                      <a:pt x="488" y="463"/>
                      <a:pt x="485" y="466"/>
                    </a:cubicBezTo>
                    <a:cubicBezTo>
                      <a:pt x="484" y="467"/>
                      <a:pt x="484" y="468"/>
                      <a:pt x="483" y="469"/>
                    </a:cubicBezTo>
                    <a:cubicBezTo>
                      <a:pt x="483" y="469"/>
                      <a:pt x="482" y="469"/>
                      <a:pt x="482" y="470"/>
                    </a:cubicBezTo>
                    <a:cubicBezTo>
                      <a:pt x="480" y="471"/>
                      <a:pt x="480" y="472"/>
                      <a:pt x="479" y="473"/>
                    </a:cubicBezTo>
                    <a:cubicBezTo>
                      <a:pt x="476" y="474"/>
                      <a:pt x="476" y="477"/>
                      <a:pt x="473" y="478"/>
                    </a:cubicBezTo>
                    <a:cubicBezTo>
                      <a:pt x="471" y="478"/>
                      <a:pt x="471" y="479"/>
                      <a:pt x="470" y="479"/>
                    </a:cubicBezTo>
                    <a:cubicBezTo>
                      <a:pt x="469" y="478"/>
                      <a:pt x="467" y="478"/>
                      <a:pt x="467" y="477"/>
                    </a:cubicBezTo>
                    <a:cubicBezTo>
                      <a:pt x="467" y="476"/>
                      <a:pt x="467" y="474"/>
                      <a:pt x="468" y="473"/>
                    </a:cubicBezTo>
                    <a:cubicBezTo>
                      <a:pt x="468" y="472"/>
                      <a:pt x="469" y="472"/>
                      <a:pt x="470" y="472"/>
                    </a:cubicBezTo>
                    <a:cubicBezTo>
                      <a:pt x="471" y="471"/>
                      <a:pt x="471" y="470"/>
                      <a:pt x="472" y="469"/>
                    </a:cubicBezTo>
                    <a:cubicBezTo>
                      <a:pt x="473" y="468"/>
                      <a:pt x="475" y="466"/>
                      <a:pt x="477" y="465"/>
                    </a:cubicBezTo>
                    <a:cubicBezTo>
                      <a:pt x="477" y="463"/>
                      <a:pt x="479" y="463"/>
                      <a:pt x="480" y="462"/>
                    </a:cubicBezTo>
                    <a:cubicBezTo>
                      <a:pt x="480" y="461"/>
                      <a:pt x="480" y="461"/>
                      <a:pt x="480" y="460"/>
                    </a:cubicBezTo>
                    <a:cubicBezTo>
                      <a:pt x="486" y="456"/>
                      <a:pt x="487" y="450"/>
                      <a:pt x="493" y="447"/>
                    </a:cubicBezTo>
                    <a:cubicBezTo>
                      <a:pt x="493" y="445"/>
                      <a:pt x="494" y="443"/>
                      <a:pt x="496" y="442"/>
                    </a:cubicBezTo>
                    <a:cubicBezTo>
                      <a:pt x="496" y="441"/>
                      <a:pt x="496" y="440"/>
                      <a:pt x="496" y="439"/>
                    </a:cubicBezTo>
                    <a:cubicBezTo>
                      <a:pt x="497" y="439"/>
                      <a:pt x="498" y="438"/>
                      <a:pt x="499" y="437"/>
                    </a:cubicBezTo>
                    <a:cubicBezTo>
                      <a:pt x="500" y="436"/>
                      <a:pt x="500" y="434"/>
                      <a:pt x="501" y="432"/>
                    </a:cubicBezTo>
                    <a:cubicBezTo>
                      <a:pt x="502" y="431"/>
                      <a:pt x="503" y="430"/>
                      <a:pt x="504" y="428"/>
                    </a:cubicBezTo>
                    <a:cubicBezTo>
                      <a:pt x="505" y="427"/>
                      <a:pt x="506" y="425"/>
                      <a:pt x="507" y="423"/>
                    </a:cubicBezTo>
                    <a:cubicBezTo>
                      <a:pt x="507" y="423"/>
                      <a:pt x="507" y="422"/>
                      <a:pt x="507" y="421"/>
                    </a:cubicBezTo>
                    <a:cubicBezTo>
                      <a:pt x="508" y="420"/>
                      <a:pt x="508" y="419"/>
                      <a:pt x="509" y="419"/>
                    </a:cubicBezTo>
                    <a:cubicBezTo>
                      <a:pt x="509" y="418"/>
                      <a:pt x="509" y="417"/>
                      <a:pt x="510" y="416"/>
                    </a:cubicBezTo>
                    <a:cubicBezTo>
                      <a:pt x="510" y="415"/>
                      <a:pt x="511" y="414"/>
                      <a:pt x="512" y="413"/>
                    </a:cubicBezTo>
                    <a:cubicBezTo>
                      <a:pt x="512" y="413"/>
                      <a:pt x="512" y="412"/>
                      <a:pt x="512" y="411"/>
                    </a:cubicBezTo>
                    <a:cubicBezTo>
                      <a:pt x="513" y="409"/>
                      <a:pt x="515" y="407"/>
                      <a:pt x="515" y="405"/>
                    </a:cubicBezTo>
                    <a:cubicBezTo>
                      <a:pt x="515" y="404"/>
                      <a:pt x="515" y="404"/>
                      <a:pt x="515" y="403"/>
                    </a:cubicBezTo>
                    <a:cubicBezTo>
                      <a:pt x="516" y="402"/>
                      <a:pt x="516" y="401"/>
                      <a:pt x="517" y="401"/>
                    </a:cubicBezTo>
                    <a:cubicBezTo>
                      <a:pt x="517" y="400"/>
                      <a:pt x="517" y="399"/>
                      <a:pt x="517" y="399"/>
                    </a:cubicBezTo>
                    <a:cubicBezTo>
                      <a:pt x="517" y="398"/>
                      <a:pt x="518" y="398"/>
                      <a:pt x="518" y="397"/>
                    </a:cubicBezTo>
                    <a:cubicBezTo>
                      <a:pt x="519" y="396"/>
                      <a:pt x="518" y="394"/>
                      <a:pt x="519" y="392"/>
                    </a:cubicBezTo>
                    <a:cubicBezTo>
                      <a:pt x="519" y="391"/>
                      <a:pt x="520" y="390"/>
                      <a:pt x="520" y="389"/>
                    </a:cubicBezTo>
                    <a:cubicBezTo>
                      <a:pt x="520" y="389"/>
                      <a:pt x="520" y="388"/>
                      <a:pt x="520" y="387"/>
                    </a:cubicBezTo>
                    <a:cubicBezTo>
                      <a:pt x="520" y="385"/>
                      <a:pt x="522" y="384"/>
                      <a:pt x="523" y="382"/>
                    </a:cubicBezTo>
                    <a:cubicBezTo>
                      <a:pt x="523" y="380"/>
                      <a:pt x="523" y="377"/>
                      <a:pt x="523" y="374"/>
                    </a:cubicBezTo>
                    <a:cubicBezTo>
                      <a:pt x="524" y="373"/>
                      <a:pt x="524" y="372"/>
                      <a:pt x="524" y="370"/>
                    </a:cubicBezTo>
                    <a:cubicBezTo>
                      <a:pt x="525" y="368"/>
                      <a:pt x="526" y="364"/>
                      <a:pt x="526" y="362"/>
                    </a:cubicBezTo>
                    <a:cubicBezTo>
                      <a:pt x="526" y="360"/>
                      <a:pt x="525" y="357"/>
                      <a:pt x="527" y="356"/>
                    </a:cubicBezTo>
                    <a:cubicBezTo>
                      <a:pt x="527" y="355"/>
                      <a:pt x="526" y="355"/>
                      <a:pt x="526" y="354"/>
                    </a:cubicBezTo>
                    <a:cubicBezTo>
                      <a:pt x="526" y="353"/>
                      <a:pt x="527" y="353"/>
                      <a:pt x="527" y="352"/>
                    </a:cubicBezTo>
                    <a:cubicBezTo>
                      <a:pt x="526" y="347"/>
                      <a:pt x="527" y="341"/>
                      <a:pt x="528" y="335"/>
                    </a:cubicBezTo>
                    <a:cubicBezTo>
                      <a:pt x="528" y="331"/>
                      <a:pt x="526" y="327"/>
                      <a:pt x="526" y="322"/>
                    </a:cubicBezTo>
                    <a:cubicBezTo>
                      <a:pt x="526" y="319"/>
                      <a:pt x="526" y="316"/>
                      <a:pt x="526" y="313"/>
                    </a:cubicBezTo>
                    <a:cubicBezTo>
                      <a:pt x="526" y="310"/>
                      <a:pt x="523" y="307"/>
                      <a:pt x="524" y="303"/>
                    </a:cubicBezTo>
                    <a:cubicBezTo>
                      <a:pt x="524" y="302"/>
                      <a:pt x="523" y="300"/>
                      <a:pt x="522" y="298"/>
                    </a:cubicBezTo>
                    <a:cubicBezTo>
                      <a:pt x="522" y="297"/>
                      <a:pt x="522" y="296"/>
                      <a:pt x="522" y="295"/>
                    </a:cubicBezTo>
                    <a:cubicBezTo>
                      <a:pt x="522" y="294"/>
                      <a:pt x="521" y="293"/>
                      <a:pt x="520" y="292"/>
                    </a:cubicBezTo>
                    <a:cubicBezTo>
                      <a:pt x="520" y="291"/>
                      <a:pt x="521" y="290"/>
                      <a:pt x="520" y="290"/>
                    </a:cubicBezTo>
                    <a:cubicBezTo>
                      <a:pt x="520" y="286"/>
                      <a:pt x="518" y="284"/>
                      <a:pt x="517" y="281"/>
                    </a:cubicBezTo>
                    <a:cubicBezTo>
                      <a:pt x="517" y="280"/>
                      <a:pt x="517" y="279"/>
                      <a:pt x="517" y="278"/>
                    </a:cubicBezTo>
                    <a:cubicBezTo>
                      <a:pt x="516" y="275"/>
                      <a:pt x="513" y="273"/>
                      <a:pt x="513" y="270"/>
                    </a:cubicBezTo>
                    <a:cubicBezTo>
                      <a:pt x="511" y="268"/>
                      <a:pt x="511" y="267"/>
                      <a:pt x="510" y="265"/>
                    </a:cubicBezTo>
                    <a:cubicBezTo>
                      <a:pt x="509" y="263"/>
                      <a:pt x="507" y="262"/>
                      <a:pt x="506" y="260"/>
                    </a:cubicBezTo>
                    <a:cubicBezTo>
                      <a:pt x="502" y="260"/>
                      <a:pt x="502" y="264"/>
                      <a:pt x="499" y="265"/>
                    </a:cubicBezTo>
                    <a:cubicBezTo>
                      <a:pt x="497" y="267"/>
                      <a:pt x="496" y="270"/>
                      <a:pt x="494" y="271"/>
                    </a:cubicBezTo>
                    <a:cubicBezTo>
                      <a:pt x="493" y="271"/>
                      <a:pt x="493" y="271"/>
                      <a:pt x="492" y="271"/>
                    </a:cubicBezTo>
                    <a:cubicBezTo>
                      <a:pt x="492" y="272"/>
                      <a:pt x="491" y="273"/>
                      <a:pt x="491" y="273"/>
                    </a:cubicBezTo>
                    <a:cubicBezTo>
                      <a:pt x="488" y="274"/>
                      <a:pt x="487" y="275"/>
                      <a:pt x="484" y="276"/>
                    </a:cubicBezTo>
                    <a:cubicBezTo>
                      <a:pt x="483" y="276"/>
                      <a:pt x="481" y="276"/>
                      <a:pt x="480" y="276"/>
                    </a:cubicBezTo>
                    <a:cubicBezTo>
                      <a:pt x="478" y="277"/>
                      <a:pt x="477" y="278"/>
                      <a:pt x="476" y="278"/>
                    </a:cubicBezTo>
                    <a:cubicBezTo>
                      <a:pt x="474" y="278"/>
                      <a:pt x="472" y="278"/>
                      <a:pt x="469" y="278"/>
                    </a:cubicBezTo>
                    <a:cubicBezTo>
                      <a:pt x="466" y="278"/>
                      <a:pt x="463" y="280"/>
                      <a:pt x="461" y="278"/>
                    </a:cubicBezTo>
                    <a:cubicBezTo>
                      <a:pt x="460" y="278"/>
                      <a:pt x="460" y="279"/>
                      <a:pt x="459" y="279"/>
                    </a:cubicBezTo>
                    <a:cubicBezTo>
                      <a:pt x="458" y="279"/>
                      <a:pt x="457" y="278"/>
                      <a:pt x="456" y="278"/>
                    </a:cubicBezTo>
                    <a:cubicBezTo>
                      <a:pt x="455" y="278"/>
                      <a:pt x="454" y="279"/>
                      <a:pt x="453" y="278"/>
                    </a:cubicBezTo>
                    <a:cubicBezTo>
                      <a:pt x="452" y="278"/>
                      <a:pt x="452" y="279"/>
                      <a:pt x="451" y="279"/>
                    </a:cubicBezTo>
                    <a:cubicBezTo>
                      <a:pt x="446" y="278"/>
                      <a:pt x="445" y="282"/>
                      <a:pt x="443" y="285"/>
                    </a:cubicBezTo>
                    <a:cubicBezTo>
                      <a:pt x="443" y="286"/>
                      <a:pt x="442" y="287"/>
                      <a:pt x="443" y="288"/>
                    </a:cubicBezTo>
                    <a:cubicBezTo>
                      <a:pt x="446" y="292"/>
                      <a:pt x="457" y="289"/>
                      <a:pt x="462" y="291"/>
                    </a:cubicBezTo>
                    <a:cubicBezTo>
                      <a:pt x="465" y="289"/>
                      <a:pt x="472" y="291"/>
                      <a:pt x="475" y="291"/>
                    </a:cubicBezTo>
                    <a:cubicBezTo>
                      <a:pt x="478" y="292"/>
                      <a:pt x="481" y="292"/>
                      <a:pt x="482" y="292"/>
                    </a:cubicBezTo>
                    <a:cubicBezTo>
                      <a:pt x="484" y="295"/>
                      <a:pt x="481" y="297"/>
                      <a:pt x="480" y="299"/>
                    </a:cubicBezTo>
                    <a:cubicBezTo>
                      <a:pt x="480" y="299"/>
                      <a:pt x="480" y="300"/>
                      <a:pt x="480" y="300"/>
                    </a:cubicBezTo>
                    <a:cubicBezTo>
                      <a:pt x="479" y="302"/>
                      <a:pt x="476" y="304"/>
                      <a:pt x="474" y="306"/>
                    </a:cubicBezTo>
                    <a:cubicBezTo>
                      <a:pt x="474" y="307"/>
                      <a:pt x="474" y="308"/>
                      <a:pt x="473" y="308"/>
                    </a:cubicBezTo>
                    <a:cubicBezTo>
                      <a:pt x="472" y="309"/>
                      <a:pt x="471" y="309"/>
                      <a:pt x="470" y="309"/>
                    </a:cubicBezTo>
                    <a:cubicBezTo>
                      <a:pt x="469" y="310"/>
                      <a:pt x="469" y="311"/>
                      <a:pt x="469" y="312"/>
                    </a:cubicBezTo>
                    <a:cubicBezTo>
                      <a:pt x="467" y="312"/>
                      <a:pt x="466" y="313"/>
                      <a:pt x="465" y="313"/>
                    </a:cubicBezTo>
                    <a:cubicBezTo>
                      <a:pt x="464" y="314"/>
                      <a:pt x="462" y="314"/>
                      <a:pt x="461" y="315"/>
                    </a:cubicBezTo>
                    <a:cubicBezTo>
                      <a:pt x="460" y="315"/>
                      <a:pt x="459" y="316"/>
                      <a:pt x="459" y="316"/>
                    </a:cubicBezTo>
                    <a:cubicBezTo>
                      <a:pt x="457" y="316"/>
                      <a:pt x="456" y="315"/>
                      <a:pt x="454" y="315"/>
                    </a:cubicBezTo>
                    <a:cubicBezTo>
                      <a:pt x="453" y="315"/>
                      <a:pt x="451" y="316"/>
                      <a:pt x="449" y="316"/>
                    </a:cubicBezTo>
                    <a:cubicBezTo>
                      <a:pt x="448" y="316"/>
                      <a:pt x="447" y="316"/>
                      <a:pt x="446" y="316"/>
                    </a:cubicBezTo>
                    <a:cubicBezTo>
                      <a:pt x="445" y="316"/>
                      <a:pt x="444" y="316"/>
                      <a:pt x="443" y="316"/>
                    </a:cubicBezTo>
                    <a:cubicBezTo>
                      <a:pt x="440" y="317"/>
                      <a:pt x="437" y="316"/>
                      <a:pt x="435" y="317"/>
                    </a:cubicBezTo>
                    <a:cubicBezTo>
                      <a:pt x="432" y="317"/>
                      <a:pt x="431" y="320"/>
                      <a:pt x="429" y="320"/>
                    </a:cubicBezTo>
                    <a:cubicBezTo>
                      <a:pt x="429" y="323"/>
                      <a:pt x="428" y="324"/>
                      <a:pt x="427" y="326"/>
                    </a:cubicBezTo>
                    <a:cubicBezTo>
                      <a:pt x="427" y="327"/>
                      <a:pt x="428" y="328"/>
                      <a:pt x="429" y="329"/>
                    </a:cubicBezTo>
                    <a:cubicBezTo>
                      <a:pt x="430" y="329"/>
                      <a:pt x="432" y="330"/>
                      <a:pt x="433" y="330"/>
                    </a:cubicBezTo>
                    <a:cubicBezTo>
                      <a:pt x="438" y="330"/>
                      <a:pt x="444" y="329"/>
                      <a:pt x="448" y="329"/>
                    </a:cubicBezTo>
                    <a:cubicBezTo>
                      <a:pt x="449" y="330"/>
                      <a:pt x="450" y="330"/>
                      <a:pt x="451" y="330"/>
                    </a:cubicBezTo>
                    <a:cubicBezTo>
                      <a:pt x="454" y="331"/>
                      <a:pt x="456" y="330"/>
                      <a:pt x="458" y="332"/>
                    </a:cubicBezTo>
                    <a:cubicBezTo>
                      <a:pt x="458" y="333"/>
                      <a:pt x="458" y="335"/>
                      <a:pt x="458" y="336"/>
                    </a:cubicBezTo>
                    <a:cubicBezTo>
                      <a:pt x="455" y="337"/>
                      <a:pt x="454" y="340"/>
                      <a:pt x="452" y="343"/>
                    </a:cubicBezTo>
                    <a:cubicBezTo>
                      <a:pt x="451" y="345"/>
                      <a:pt x="448" y="346"/>
                      <a:pt x="447" y="348"/>
                    </a:cubicBezTo>
                    <a:cubicBezTo>
                      <a:pt x="446" y="349"/>
                      <a:pt x="446" y="348"/>
                      <a:pt x="445" y="348"/>
                    </a:cubicBezTo>
                    <a:cubicBezTo>
                      <a:pt x="445" y="352"/>
                      <a:pt x="441" y="351"/>
                      <a:pt x="439" y="352"/>
                    </a:cubicBezTo>
                    <a:cubicBezTo>
                      <a:pt x="437" y="353"/>
                      <a:pt x="436" y="354"/>
                      <a:pt x="434" y="355"/>
                    </a:cubicBezTo>
                    <a:cubicBezTo>
                      <a:pt x="432" y="354"/>
                      <a:pt x="429" y="356"/>
                      <a:pt x="426" y="356"/>
                    </a:cubicBezTo>
                    <a:cubicBezTo>
                      <a:pt x="425" y="356"/>
                      <a:pt x="425" y="355"/>
                      <a:pt x="424" y="355"/>
                    </a:cubicBezTo>
                    <a:cubicBezTo>
                      <a:pt x="421" y="355"/>
                      <a:pt x="419" y="356"/>
                      <a:pt x="416" y="356"/>
                    </a:cubicBezTo>
                    <a:cubicBezTo>
                      <a:pt x="415" y="358"/>
                      <a:pt x="414" y="360"/>
                      <a:pt x="414" y="364"/>
                    </a:cubicBezTo>
                    <a:cubicBezTo>
                      <a:pt x="417" y="369"/>
                      <a:pt x="427" y="366"/>
                      <a:pt x="434" y="368"/>
                    </a:cubicBezTo>
                    <a:cubicBezTo>
                      <a:pt x="435" y="369"/>
                      <a:pt x="435" y="371"/>
                      <a:pt x="436" y="373"/>
                    </a:cubicBezTo>
                    <a:cubicBezTo>
                      <a:pt x="434" y="375"/>
                      <a:pt x="433" y="378"/>
                      <a:pt x="432" y="380"/>
                    </a:cubicBezTo>
                    <a:cubicBezTo>
                      <a:pt x="431" y="381"/>
                      <a:pt x="430" y="381"/>
                      <a:pt x="429" y="382"/>
                    </a:cubicBezTo>
                    <a:cubicBezTo>
                      <a:pt x="426" y="384"/>
                      <a:pt x="424" y="389"/>
                      <a:pt x="421" y="390"/>
                    </a:cubicBezTo>
                    <a:cubicBezTo>
                      <a:pt x="420" y="391"/>
                      <a:pt x="419" y="390"/>
                      <a:pt x="419" y="391"/>
                    </a:cubicBezTo>
                    <a:cubicBezTo>
                      <a:pt x="417" y="391"/>
                      <a:pt x="416" y="392"/>
                      <a:pt x="414" y="392"/>
                    </a:cubicBezTo>
                    <a:cubicBezTo>
                      <a:pt x="411" y="392"/>
                      <a:pt x="407" y="392"/>
                      <a:pt x="404" y="392"/>
                    </a:cubicBezTo>
                    <a:cubicBezTo>
                      <a:pt x="400" y="393"/>
                      <a:pt x="397" y="398"/>
                      <a:pt x="399" y="403"/>
                    </a:cubicBezTo>
                    <a:cubicBezTo>
                      <a:pt x="400" y="403"/>
                      <a:pt x="401" y="404"/>
                      <a:pt x="403" y="404"/>
                    </a:cubicBezTo>
                    <a:cubicBezTo>
                      <a:pt x="404" y="404"/>
                      <a:pt x="405" y="404"/>
                      <a:pt x="407" y="404"/>
                    </a:cubicBezTo>
                    <a:cubicBezTo>
                      <a:pt x="408" y="404"/>
                      <a:pt x="409" y="405"/>
                      <a:pt x="410" y="405"/>
                    </a:cubicBezTo>
                    <a:cubicBezTo>
                      <a:pt x="414" y="406"/>
                      <a:pt x="413" y="407"/>
                      <a:pt x="413" y="410"/>
                    </a:cubicBezTo>
                    <a:cubicBezTo>
                      <a:pt x="413" y="411"/>
                      <a:pt x="412" y="411"/>
                      <a:pt x="411" y="412"/>
                    </a:cubicBezTo>
                    <a:cubicBezTo>
                      <a:pt x="412" y="415"/>
                      <a:pt x="409" y="415"/>
                      <a:pt x="409" y="418"/>
                    </a:cubicBezTo>
                    <a:cubicBezTo>
                      <a:pt x="405" y="421"/>
                      <a:pt x="402" y="426"/>
                      <a:pt x="396" y="427"/>
                    </a:cubicBezTo>
                    <a:cubicBezTo>
                      <a:pt x="395" y="427"/>
                      <a:pt x="393" y="427"/>
                      <a:pt x="392" y="427"/>
                    </a:cubicBezTo>
                    <a:cubicBezTo>
                      <a:pt x="391" y="427"/>
                      <a:pt x="390" y="428"/>
                      <a:pt x="389" y="428"/>
                    </a:cubicBezTo>
                    <a:cubicBezTo>
                      <a:pt x="386" y="429"/>
                      <a:pt x="384" y="429"/>
                      <a:pt x="382" y="430"/>
                    </a:cubicBezTo>
                    <a:cubicBezTo>
                      <a:pt x="380" y="434"/>
                      <a:pt x="378" y="437"/>
                      <a:pt x="380" y="441"/>
                    </a:cubicBezTo>
                    <a:cubicBezTo>
                      <a:pt x="381" y="442"/>
                      <a:pt x="383" y="443"/>
                      <a:pt x="384" y="444"/>
                    </a:cubicBezTo>
                    <a:cubicBezTo>
                      <a:pt x="384" y="445"/>
                      <a:pt x="385" y="447"/>
                      <a:pt x="386" y="448"/>
                    </a:cubicBezTo>
                    <a:cubicBezTo>
                      <a:pt x="387" y="450"/>
                      <a:pt x="389" y="451"/>
                      <a:pt x="387" y="455"/>
                    </a:cubicBezTo>
                    <a:cubicBezTo>
                      <a:pt x="387" y="457"/>
                      <a:pt x="384" y="459"/>
                      <a:pt x="383" y="461"/>
                    </a:cubicBezTo>
                    <a:cubicBezTo>
                      <a:pt x="383" y="462"/>
                      <a:pt x="383" y="463"/>
                      <a:pt x="382" y="464"/>
                    </a:cubicBezTo>
                    <a:cubicBezTo>
                      <a:pt x="382" y="464"/>
                      <a:pt x="381" y="465"/>
                      <a:pt x="380" y="466"/>
                    </a:cubicBezTo>
                    <a:cubicBezTo>
                      <a:pt x="379" y="468"/>
                      <a:pt x="378" y="470"/>
                      <a:pt x="376" y="472"/>
                    </a:cubicBezTo>
                    <a:cubicBezTo>
                      <a:pt x="376" y="472"/>
                      <a:pt x="376" y="473"/>
                      <a:pt x="376" y="473"/>
                    </a:cubicBezTo>
                    <a:cubicBezTo>
                      <a:pt x="375" y="474"/>
                      <a:pt x="374" y="475"/>
                      <a:pt x="374" y="476"/>
                    </a:cubicBezTo>
                    <a:cubicBezTo>
                      <a:pt x="373" y="477"/>
                      <a:pt x="372" y="478"/>
                      <a:pt x="372" y="480"/>
                    </a:cubicBezTo>
                    <a:cubicBezTo>
                      <a:pt x="372" y="480"/>
                      <a:pt x="371" y="480"/>
                      <a:pt x="370" y="481"/>
                    </a:cubicBezTo>
                    <a:cubicBezTo>
                      <a:pt x="370" y="482"/>
                      <a:pt x="370" y="483"/>
                      <a:pt x="370" y="483"/>
                    </a:cubicBezTo>
                    <a:cubicBezTo>
                      <a:pt x="369" y="484"/>
                      <a:pt x="368" y="484"/>
                      <a:pt x="368" y="484"/>
                    </a:cubicBezTo>
                    <a:cubicBezTo>
                      <a:pt x="366" y="487"/>
                      <a:pt x="365" y="489"/>
                      <a:pt x="364" y="491"/>
                    </a:cubicBezTo>
                    <a:cubicBezTo>
                      <a:pt x="363" y="492"/>
                      <a:pt x="362" y="494"/>
                      <a:pt x="362" y="495"/>
                    </a:cubicBezTo>
                    <a:cubicBezTo>
                      <a:pt x="361" y="496"/>
                      <a:pt x="360" y="496"/>
                      <a:pt x="359" y="498"/>
                    </a:cubicBezTo>
                    <a:cubicBezTo>
                      <a:pt x="359" y="498"/>
                      <a:pt x="359" y="499"/>
                      <a:pt x="358" y="499"/>
                    </a:cubicBezTo>
                    <a:cubicBezTo>
                      <a:pt x="358" y="500"/>
                      <a:pt x="358" y="500"/>
                      <a:pt x="357" y="501"/>
                    </a:cubicBezTo>
                    <a:cubicBezTo>
                      <a:pt x="357" y="501"/>
                      <a:pt x="356" y="502"/>
                      <a:pt x="356" y="503"/>
                    </a:cubicBezTo>
                    <a:cubicBezTo>
                      <a:pt x="356" y="503"/>
                      <a:pt x="354" y="503"/>
                      <a:pt x="354" y="504"/>
                    </a:cubicBezTo>
                    <a:cubicBezTo>
                      <a:pt x="353" y="505"/>
                      <a:pt x="353" y="506"/>
                      <a:pt x="353" y="506"/>
                    </a:cubicBezTo>
                    <a:cubicBezTo>
                      <a:pt x="350" y="508"/>
                      <a:pt x="349" y="505"/>
                      <a:pt x="347" y="504"/>
                    </a:cubicBezTo>
                    <a:cubicBezTo>
                      <a:pt x="346" y="503"/>
                      <a:pt x="344" y="502"/>
                      <a:pt x="344" y="501"/>
                    </a:cubicBezTo>
                    <a:cubicBezTo>
                      <a:pt x="343" y="500"/>
                      <a:pt x="343" y="499"/>
                      <a:pt x="342" y="498"/>
                    </a:cubicBezTo>
                    <a:cubicBezTo>
                      <a:pt x="341" y="496"/>
                      <a:pt x="339" y="494"/>
                      <a:pt x="338" y="492"/>
                    </a:cubicBezTo>
                    <a:cubicBezTo>
                      <a:pt x="336" y="490"/>
                      <a:pt x="334" y="488"/>
                      <a:pt x="333" y="486"/>
                    </a:cubicBezTo>
                    <a:cubicBezTo>
                      <a:pt x="333" y="485"/>
                      <a:pt x="333" y="485"/>
                      <a:pt x="333" y="484"/>
                    </a:cubicBezTo>
                    <a:cubicBezTo>
                      <a:pt x="331" y="483"/>
                      <a:pt x="330" y="482"/>
                      <a:pt x="330" y="480"/>
                    </a:cubicBezTo>
                    <a:cubicBezTo>
                      <a:pt x="329" y="479"/>
                      <a:pt x="328" y="479"/>
                      <a:pt x="327" y="478"/>
                    </a:cubicBezTo>
                    <a:cubicBezTo>
                      <a:pt x="328" y="476"/>
                      <a:pt x="326" y="475"/>
                      <a:pt x="326" y="473"/>
                    </a:cubicBezTo>
                    <a:cubicBezTo>
                      <a:pt x="325" y="473"/>
                      <a:pt x="326" y="472"/>
                      <a:pt x="326" y="471"/>
                    </a:cubicBezTo>
                    <a:cubicBezTo>
                      <a:pt x="325" y="470"/>
                      <a:pt x="324" y="471"/>
                      <a:pt x="323" y="471"/>
                    </a:cubicBezTo>
                    <a:cubicBezTo>
                      <a:pt x="322" y="470"/>
                      <a:pt x="321" y="468"/>
                      <a:pt x="320" y="466"/>
                    </a:cubicBezTo>
                    <a:cubicBezTo>
                      <a:pt x="319" y="465"/>
                      <a:pt x="317" y="463"/>
                      <a:pt x="317" y="462"/>
                    </a:cubicBezTo>
                    <a:cubicBezTo>
                      <a:pt x="316" y="462"/>
                      <a:pt x="317" y="461"/>
                      <a:pt x="316" y="461"/>
                    </a:cubicBezTo>
                    <a:cubicBezTo>
                      <a:pt x="316" y="459"/>
                      <a:pt x="314" y="457"/>
                      <a:pt x="313" y="456"/>
                    </a:cubicBezTo>
                    <a:cubicBezTo>
                      <a:pt x="312" y="453"/>
                      <a:pt x="311" y="449"/>
                      <a:pt x="314" y="449"/>
                    </a:cubicBezTo>
                    <a:cubicBezTo>
                      <a:pt x="314" y="447"/>
                      <a:pt x="316" y="446"/>
                      <a:pt x="317" y="445"/>
                    </a:cubicBezTo>
                    <a:cubicBezTo>
                      <a:pt x="319" y="443"/>
                      <a:pt x="317" y="439"/>
                      <a:pt x="319" y="436"/>
                    </a:cubicBezTo>
                    <a:cubicBezTo>
                      <a:pt x="318" y="434"/>
                      <a:pt x="316" y="433"/>
                      <a:pt x="316" y="431"/>
                    </a:cubicBezTo>
                    <a:cubicBezTo>
                      <a:pt x="314" y="431"/>
                      <a:pt x="313" y="429"/>
                      <a:pt x="311" y="428"/>
                    </a:cubicBezTo>
                    <a:cubicBezTo>
                      <a:pt x="309" y="429"/>
                      <a:pt x="307" y="429"/>
                      <a:pt x="305" y="428"/>
                    </a:cubicBezTo>
                    <a:cubicBezTo>
                      <a:pt x="301" y="427"/>
                      <a:pt x="299" y="427"/>
                      <a:pt x="296" y="426"/>
                    </a:cubicBezTo>
                    <a:cubicBezTo>
                      <a:pt x="296" y="425"/>
                      <a:pt x="295" y="424"/>
                      <a:pt x="295" y="424"/>
                    </a:cubicBezTo>
                    <a:cubicBezTo>
                      <a:pt x="292" y="423"/>
                      <a:pt x="290" y="420"/>
                      <a:pt x="287" y="418"/>
                    </a:cubicBezTo>
                    <a:cubicBezTo>
                      <a:pt x="287" y="417"/>
                      <a:pt x="287" y="416"/>
                      <a:pt x="287" y="416"/>
                    </a:cubicBezTo>
                    <a:cubicBezTo>
                      <a:pt x="284" y="416"/>
                      <a:pt x="285" y="412"/>
                      <a:pt x="284" y="410"/>
                    </a:cubicBezTo>
                    <a:cubicBezTo>
                      <a:pt x="286" y="405"/>
                      <a:pt x="294" y="407"/>
                      <a:pt x="299" y="405"/>
                    </a:cubicBezTo>
                    <a:cubicBezTo>
                      <a:pt x="299" y="402"/>
                      <a:pt x="297" y="397"/>
                      <a:pt x="295" y="396"/>
                    </a:cubicBezTo>
                    <a:cubicBezTo>
                      <a:pt x="294" y="395"/>
                      <a:pt x="293" y="395"/>
                      <a:pt x="291" y="395"/>
                    </a:cubicBezTo>
                    <a:cubicBezTo>
                      <a:pt x="290" y="394"/>
                      <a:pt x="289" y="394"/>
                      <a:pt x="288" y="394"/>
                    </a:cubicBezTo>
                    <a:cubicBezTo>
                      <a:pt x="287" y="393"/>
                      <a:pt x="285" y="394"/>
                      <a:pt x="284" y="394"/>
                    </a:cubicBezTo>
                    <a:cubicBezTo>
                      <a:pt x="277" y="393"/>
                      <a:pt x="274" y="390"/>
                      <a:pt x="269" y="387"/>
                    </a:cubicBezTo>
                    <a:cubicBezTo>
                      <a:pt x="269" y="386"/>
                      <a:pt x="268" y="386"/>
                      <a:pt x="268" y="385"/>
                    </a:cubicBezTo>
                    <a:cubicBezTo>
                      <a:pt x="268" y="385"/>
                      <a:pt x="267" y="385"/>
                      <a:pt x="266" y="384"/>
                    </a:cubicBezTo>
                    <a:cubicBezTo>
                      <a:pt x="264" y="382"/>
                      <a:pt x="257" y="373"/>
                      <a:pt x="264" y="372"/>
                    </a:cubicBezTo>
                    <a:cubicBezTo>
                      <a:pt x="265" y="371"/>
                      <a:pt x="268" y="372"/>
                      <a:pt x="269" y="372"/>
                    </a:cubicBezTo>
                    <a:cubicBezTo>
                      <a:pt x="270" y="372"/>
                      <a:pt x="271" y="371"/>
                      <a:pt x="272" y="370"/>
                    </a:cubicBezTo>
                    <a:cubicBezTo>
                      <a:pt x="275" y="370"/>
                      <a:pt x="277" y="371"/>
                      <a:pt x="279" y="370"/>
                    </a:cubicBezTo>
                    <a:cubicBezTo>
                      <a:pt x="282" y="369"/>
                      <a:pt x="281" y="366"/>
                      <a:pt x="280" y="364"/>
                    </a:cubicBezTo>
                    <a:cubicBezTo>
                      <a:pt x="279" y="362"/>
                      <a:pt x="279" y="360"/>
                      <a:pt x="277" y="359"/>
                    </a:cubicBezTo>
                    <a:cubicBezTo>
                      <a:pt x="275" y="357"/>
                      <a:pt x="270" y="359"/>
                      <a:pt x="267" y="359"/>
                    </a:cubicBezTo>
                    <a:cubicBezTo>
                      <a:pt x="266" y="359"/>
                      <a:pt x="265" y="358"/>
                      <a:pt x="264" y="358"/>
                    </a:cubicBezTo>
                    <a:cubicBezTo>
                      <a:pt x="263" y="358"/>
                      <a:pt x="262" y="358"/>
                      <a:pt x="261" y="358"/>
                    </a:cubicBezTo>
                    <a:cubicBezTo>
                      <a:pt x="258" y="358"/>
                      <a:pt x="256" y="356"/>
                      <a:pt x="252" y="357"/>
                    </a:cubicBezTo>
                    <a:cubicBezTo>
                      <a:pt x="251" y="356"/>
                      <a:pt x="251" y="355"/>
                      <a:pt x="249" y="355"/>
                    </a:cubicBezTo>
                    <a:cubicBezTo>
                      <a:pt x="245" y="351"/>
                      <a:pt x="242" y="348"/>
                      <a:pt x="239" y="344"/>
                    </a:cubicBezTo>
                    <a:cubicBezTo>
                      <a:pt x="237" y="343"/>
                      <a:pt x="235" y="340"/>
                      <a:pt x="235" y="339"/>
                    </a:cubicBezTo>
                    <a:cubicBezTo>
                      <a:pt x="235" y="338"/>
                      <a:pt x="236" y="336"/>
                      <a:pt x="237" y="336"/>
                    </a:cubicBezTo>
                    <a:cubicBezTo>
                      <a:pt x="237" y="336"/>
                      <a:pt x="238" y="336"/>
                      <a:pt x="239" y="336"/>
                    </a:cubicBezTo>
                    <a:cubicBezTo>
                      <a:pt x="239" y="335"/>
                      <a:pt x="239" y="335"/>
                      <a:pt x="240" y="335"/>
                    </a:cubicBezTo>
                    <a:cubicBezTo>
                      <a:pt x="240" y="335"/>
                      <a:pt x="241" y="335"/>
                      <a:pt x="242" y="335"/>
                    </a:cubicBezTo>
                    <a:cubicBezTo>
                      <a:pt x="243" y="335"/>
                      <a:pt x="245" y="335"/>
                      <a:pt x="246" y="335"/>
                    </a:cubicBezTo>
                    <a:cubicBezTo>
                      <a:pt x="247" y="335"/>
                      <a:pt x="249" y="334"/>
                      <a:pt x="250" y="334"/>
                    </a:cubicBezTo>
                    <a:cubicBezTo>
                      <a:pt x="256" y="332"/>
                      <a:pt x="264" y="336"/>
                      <a:pt x="263" y="328"/>
                    </a:cubicBezTo>
                    <a:cubicBezTo>
                      <a:pt x="263" y="327"/>
                      <a:pt x="262" y="327"/>
                      <a:pt x="261" y="326"/>
                    </a:cubicBezTo>
                    <a:cubicBezTo>
                      <a:pt x="261" y="325"/>
                      <a:pt x="261" y="324"/>
                      <a:pt x="261" y="323"/>
                    </a:cubicBezTo>
                    <a:cubicBezTo>
                      <a:pt x="259" y="320"/>
                      <a:pt x="254" y="321"/>
                      <a:pt x="250" y="320"/>
                    </a:cubicBezTo>
                    <a:cubicBezTo>
                      <a:pt x="247" y="320"/>
                      <a:pt x="246" y="321"/>
                      <a:pt x="244" y="321"/>
                    </a:cubicBezTo>
                    <a:cubicBezTo>
                      <a:pt x="242" y="321"/>
                      <a:pt x="240" y="320"/>
                      <a:pt x="238" y="320"/>
                    </a:cubicBezTo>
                    <a:cubicBezTo>
                      <a:pt x="236" y="319"/>
                      <a:pt x="233" y="320"/>
                      <a:pt x="231" y="319"/>
                    </a:cubicBezTo>
                    <a:cubicBezTo>
                      <a:pt x="230" y="319"/>
                      <a:pt x="229" y="318"/>
                      <a:pt x="228" y="318"/>
                    </a:cubicBezTo>
                    <a:cubicBezTo>
                      <a:pt x="228" y="318"/>
                      <a:pt x="227" y="318"/>
                      <a:pt x="226" y="318"/>
                    </a:cubicBezTo>
                    <a:cubicBezTo>
                      <a:pt x="225" y="317"/>
                      <a:pt x="225" y="317"/>
                      <a:pt x="224" y="316"/>
                    </a:cubicBezTo>
                    <a:cubicBezTo>
                      <a:pt x="223" y="315"/>
                      <a:pt x="221" y="315"/>
                      <a:pt x="219" y="314"/>
                    </a:cubicBezTo>
                    <a:cubicBezTo>
                      <a:pt x="218" y="311"/>
                      <a:pt x="215" y="310"/>
                      <a:pt x="213" y="307"/>
                    </a:cubicBezTo>
                    <a:cubicBezTo>
                      <a:pt x="212" y="306"/>
                      <a:pt x="212" y="305"/>
                      <a:pt x="211" y="304"/>
                    </a:cubicBezTo>
                    <a:cubicBezTo>
                      <a:pt x="209" y="301"/>
                      <a:pt x="208" y="299"/>
                      <a:pt x="212" y="298"/>
                    </a:cubicBezTo>
                    <a:cubicBezTo>
                      <a:pt x="217" y="296"/>
                      <a:pt x="227" y="297"/>
                      <a:pt x="233" y="296"/>
                    </a:cubicBezTo>
                    <a:cubicBezTo>
                      <a:pt x="235" y="296"/>
                      <a:pt x="236" y="295"/>
                      <a:pt x="237" y="295"/>
                    </a:cubicBezTo>
                    <a:cubicBezTo>
                      <a:pt x="240" y="295"/>
                      <a:pt x="244" y="296"/>
                      <a:pt x="245" y="293"/>
                    </a:cubicBezTo>
                    <a:cubicBezTo>
                      <a:pt x="245" y="290"/>
                      <a:pt x="244" y="288"/>
                      <a:pt x="242" y="285"/>
                    </a:cubicBezTo>
                    <a:cubicBezTo>
                      <a:pt x="240" y="284"/>
                      <a:pt x="238" y="283"/>
                      <a:pt x="236" y="283"/>
                    </a:cubicBezTo>
                    <a:cubicBezTo>
                      <a:pt x="233" y="282"/>
                      <a:pt x="231" y="283"/>
                      <a:pt x="229" y="283"/>
                    </a:cubicBezTo>
                    <a:cubicBezTo>
                      <a:pt x="226" y="283"/>
                      <a:pt x="222" y="282"/>
                      <a:pt x="219" y="282"/>
                    </a:cubicBezTo>
                    <a:cubicBezTo>
                      <a:pt x="215" y="282"/>
                      <a:pt x="210" y="283"/>
                      <a:pt x="207" y="282"/>
                    </a:cubicBezTo>
                    <a:cubicBezTo>
                      <a:pt x="205" y="281"/>
                      <a:pt x="203" y="280"/>
                      <a:pt x="201" y="279"/>
                    </a:cubicBezTo>
                    <a:cubicBezTo>
                      <a:pt x="200" y="279"/>
                      <a:pt x="199" y="278"/>
                      <a:pt x="198" y="277"/>
                    </a:cubicBezTo>
                    <a:cubicBezTo>
                      <a:pt x="195" y="276"/>
                      <a:pt x="193" y="274"/>
                      <a:pt x="191" y="272"/>
                    </a:cubicBezTo>
                    <a:cubicBezTo>
                      <a:pt x="190" y="271"/>
                      <a:pt x="184" y="266"/>
                      <a:pt x="182" y="266"/>
                    </a:cubicBezTo>
                    <a:cubicBezTo>
                      <a:pt x="179" y="266"/>
                      <a:pt x="179" y="273"/>
                      <a:pt x="177" y="274"/>
                    </a:cubicBezTo>
                    <a:cubicBezTo>
                      <a:pt x="176" y="275"/>
                      <a:pt x="177" y="275"/>
                      <a:pt x="177" y="276"/>
                    </a:cubicBezTo>
                    <a:cubicBezTo>
                      <a:pt x="177" y="276"/>
                      <a:pt x="176" y="276"/>
                      <a:pt x="175" y="277"/>
                    </a:cubicBezTo>
                    <a:cubicBezTo>
                      <a:pt x="176" y="281"/>
                      <a:pt x="174" y="282"/>
                      <a:pt x="173" y="285"/>
                    </a:cubicBezTo>
                    <a:cubicBezTo>
                      <a:pt x="172" y="286"/>
                      <a:pt x="173" y="287"/>
                      <a:pt x="172" y="288"/>
                    </a:cubicBezTo>
                    <a:cubicBezTo>
                      <a:pt x="172" y="290"/>
                      <a:pt x="170" y="294"/>
                      <a:pt x="169" y="296"/>
                    </a:cubicBezTo>
                    <a:cubicBezTo>
                      <a:pt x="169" y="297"/>
                      <a:pt x="169" y="297"/>
                      <a:pt x="169" y="298"/>
                    </a:cubicBezTo>
                    <a:cubicBezTo>
                      <a:pt x="169" y="299"/>
                      <a:pt x="169" y="299"/>
                      <a:pt x="168" y="300"/>
                    </a:cubicBezTo>
                    <a:cubicBezTo>
                      <a:pt x="168" y="301"/>
                      <a:pt x="168" y="301"/>
                      <a:pt x="168" y="302"/>
                    </a:cubicBezTo>
                    <a:cubicBezTo>
                      <a:pt x="168" y="303"/>
                      <a:pt x="167" y="303"/>
                      <a:pt x="167" y="304"/>
                    </a:cubicBezTo>
                    <a:cubicBezTo>
                      <a:pt x="167" y="307"/>
                      <a:pt x="167" y="309"/>
                      <a:pt x="167" y="311"/>
                    </a:cubicBezTo>
                    <a:cubicBezTo>
                      <a:pt x="166" y="312"/>
                      <a:pt x="165" y="312"/>
                      <a:pt x="165" y="313"/>
                    </a:cubicBezTo>
                    <a:cubicBezTo>
                      <a:pt x="165" y="314"/>
                      <a:pt x="166" y="315"/>
                      <a:pt x="166" y="316"/>
                    </a:cubicBezTo>
                    <a:cubicBezTo>
                      <a:pt x="166" y="317"/>
                      <a:pt x="165" y="318"/>
                      <a:pt x="165" y="319"/>
                    </a:cubicBezTo>
                    <a:cubicBezTo>
                      <a:pt x="165" y="323"/>
                      <a:pt x="165" y="326"/>
                      <a:pt x="165" y="330"/>
                    </a:cubicBezTo>
                    <a:cubicBezTo>
                      <a:pt x="165" y="331"/>
                      <a:pt x="164" y="331"/>
                      <a:pt x="164" y="332"/>
                    </a:cubicBezTo>
                    <a:cubicBezTo>
                      <a:pt x="164" y="334"/>
                      <a:pt x="164" y="336"/>
                      <a:pt x="164" y="338"/>
                    </a:cubicBezTo>
                    <a:cubicBezTo>
                      <a:pt x="165" y="341"/>
                      <a:pt x="164" y="344"/>
                      <a:pt x="164" y="347"/>
                    </a:cubicBezTo>
                    <a:cubicBezTo>
                      <a:pt x="164" y="349"/>
                      <a:pt x="165" y="351"/>
                      <a:pt x="165" y="354"/>
                    </a:cubicBezTo>
                    <a:cubicBezTo>
                      <a:pt x="165" y="355"/>
                      <a:pt x="165" y="357"/>
                      <a:pt x="165" y="358"/>
                    </a:cubicBezTo>
                    <a:cubicBezTo>
                      <a:pt x="165" y="359"/>
                      <a:pt x="166" y="360"/>
                      <a:pt x="166" y="361"/>
                    </a:cubicBezTo>
                    <a:cubicBezTo>
                      <a:pt x="166" y="365"/>
                      <a:pt x="166" y="369"/>
                      <a:pt x="167" y="372"/>
                    </a:cubicBezTo>
                    <a:cubicBezTo>
                      <a:pt x="168" y="373"/>
                      <a:pt x="168" y="375"/>
                      <a:pt x="168" y="377"/>
                    </a:cubicBezTo>
                    <a:cubicBezTo>
                      <a:pt x="169" y="381"/>
                      <a:pt x="171" y="384"/>
                      <a:pt x="171" y="387"/>
                    </a:cubicBezTo>
                    <a:cubicBezTo>
                      <a:pt x="172" y="389"/>
                      <a:pt x="172" y="391"/>
                      <a:pt x="173" y="394"/>
                    </a:cubicBezTo>
                    <a:cubicBezTo>
                      <a:pt x="173" y="395"/>
                      <a:pt x="174" y="397"/>
                      <a:pt x="174" y="398"/>
                    </a:cubicBezTo>
                    <a:cubicBezTo>
                      <a:pt x="175" y="400"/>
                      <a:pt x="175" y="402"/>
                      <a:pt x="175" y="403"/>
                    </a:cubicBezTo>
                    <a:cubicBezTo>
                      <a:pt x="176" y="404"/>
                      <a:pt x="177" y="405"/>
                      <a:pt x="177" y="406"/>
                    </a:cubicBezTo>
                    <a:cubicBezTo>
                      <a:pt x="179" y="409"/>
                      <a:pt x="180" y="413"/>
                      <a:pt x="181" y="415"/>
                    </a:cubicBezTo>
                    <a:cubicBezTo>
                      <a:pt x="182" y="416"/>
                      <a:pt x="182" y="417"/>
                      <a:pt x="182" y="417"/>
                    </a:cubicBezTo>
                    <a:cubicBezTo>
                      <a:pt x="183" y="419"/>
                      <a:pt x="184" y="419"/>
                      <a:pt x="185" y="421"/>
                    </a:cubicBezTo>
                    <a:cubicBezTo>
                      <a:pt x="185" y="422"/>
                      <a:pt x="185" y="424"/>
                      <a:pt x="186" y="425"/>
                    </a:cubicBezTo>
                    <a:cubicBezTo>
                      <a:pt x="187" y="428"/>
                      <a:pt x="189" y="430"/>
                      <a:pt x="190" y="432"/>
                    </a:cubicBezTo>
                    <a:cubicBezTo>
                      <a:pt x="190" y="433"/>
                      <a:pt x="190" y="434"/>
                      <a:pt x="191" y="434"/>
                    </a:cubicBezTo>
                    <a:cubicBezTo>
                      <a:pt x="192" y="437"/>
                      <a:pt x="194" y="439"/>
                      <a:pt x="196" y="441"/>
                    </a:cubicBezTo>
                    <a:cubicBezTo>
                      <a:pt x="198" y="443"/>
                      <a:pt x="199" y="445"/>
                      <a:pt x="201" y="447"/>
                    </a:cubicBezTo>
                    <a:cubicBezTo>
                      <a:pt x="201" y="448"/>
                      <a:pt x="200" y="448"/>
                      <a:pt x="200" y="449"/>
                    </a:cubicBezTo>
                    <a:cubicBezTo>
                      <a:pt x="203" y="451"/>
                      <a:pt x="207" y="453"/>
                      <a:pt x="208" y="457"/>
                    </a:cubicBezTo>
                    <a:cubicBezTo>
                      <a:pt x="209" y="458"/>
                      <a:pt x="210" y="459"/>
                      <a:pt x="211" y="461"/>
                    </a:cubicBezTo>
                    <a:cubicBezTo>
                      <a:pt x="212" y="462"/>
                      <a:pt x="213" y="463"/>
                      <a:pt x="215" y="463"/>
                    </a:cubicBezTo>
                    <a:cubicBezTo>
                      <a:pt x="218" y="468"/>
                      <a:pt x="223" y="471"/>
                      <a:pt x="227" y="475"/>
                    </a:cubicBezTo>
                    <a:cubicBezTo>
                      <a:pt x="227" y="476"/>
                      <a:pt x="227" y="476"/>
                      <a:pt x="227" y="476"/>
                    </a:cubicBezTo>
                    <a:cubicBezTo>
                      <a:pt x="228" y="477"/>
                      <a:pt x="230" y="478"/>
                      <a:pt x="231" y="480"/>
                    </a:cubicBezTo>
                    <a:cubicBezTo>
                      <a:pt x="231" y="482"/>
                      <a:pt x="227" y="485"/>
                      <a:pt x="224" y="483"/>
                    </a:cubicBezTo>
                    <a:cubicBezTo>
                      <a:pt x="220" y="480"/>
                      <a:pt x="216" y="477"/>
                      <a:pt x="213" y="473"/>
                    </a:cubicBezTo>
                    <a:cubicBezTo>
                      <a:pt x="212" y="473"/>
                      <a:pt x="211" y="472"/>
                      <a:pt x="211" y="472"/>
                    </a:cubicBezTo>
                    <a:cubicBezTo>
                      <a:pt x="210" y="472"/>
                      <a:pt x="210" y="471"/>
                      <a:pt x="210" y="471"/>
                    </a:cubicBezTo>
                    <a:cubicBezTo>
                      <a:pt x="210" y="470"/>
                      <a:pt x="208" y="471"/>
                      <a:pt x="208" y="470"/>
                    </a:cubicBezTo>
                    <a:cubicBezTo>
                      <a:pt x="207" y="468"/>
                      <a:pt x="205" y="467"/>
                      <a:pt x="204" y="465"/>
                    </a:cubicBezTo>
                    <a:cubicBezTo>
                      <a:pt x="202" y="463"/>
                      <a:pt x="201" y="461"/>
                      <a:pt x="199" y="459"/>
                    </a:cubicBezTo>
                    <a:cubicBezTo>
                      <a:pt x="199" y="458"/>
                      <a:pt x="199" y="458"/>
                      <a:pt x="199" y="458"/>
                    </a:cubicBezTo>
                    <a:cubicBezTo>
                      <a:pt x="198" y="456"/>
                      <a:pt x="195" y="455"/>
                      <a:pt x="194" y="453"/>
                    </a:cubicBezTo>
                    <a:cubicBezTo>
                      <a:pt x="193" y="452"/>
                      <a:pt x="193" y="451"/>
                      <a:pt x="193" y="450"/>
                    </a:cubicBezTo>
                    <a:cubicBezTo>
                      <a:pt x="192" y="450"/>
                      <a:pt x="192" y="449"/>
                      <a:pt x="191" y="449"/>
                    </a:cubicBezTo>
                    <a:cubicBezTo>
                      <a:pt x="190" y="447"/>
                      <a:pt x="189" y="445"/>
                      <a:pt x="188" y="443"/>
                    </a:cubicBezTo>
                    <a:cubicBezTo>
                      <a:pt x="187" y="442"/>
                      <a:pt x="186" y="441"/>
                      <a:pt x="185" y="440"/>
                    </a:cubicBezTo>
                    <a:cubicBezTo>
                      <a:pt x="184" y="439"/>
                      <a:pt x="184" y="437"/>
                      <a:pt x="183" y="436"/>
                    </a:cubicBezTo>
                    <a:cubicBezTo>
                      <a:pt x="183" y="436"/>
                      <a:pt x="183" y="435"/>
                      <a:pt x="183" y="435"/>
                    </a:cubicBezTo>
                    <a:cubicBezTo>
                      <a:pt x="181" y="434"/>
                      <a:pt x="180" y="432"/>
                      <a:pt x="179" y="430"/>
                    </a:cubicBezTo>
                    <a:cubicBezTo>
                      <a:pt x="178" y="429"/>
                      <a:pt x="177" y="427"/>
                      <a:pt x="177" y="425"/>
                    </a:cubicBezTo>
                    <a:cubicBezTo>
                      <a:pt x="176" y="425"/>
                      <a:pt x="177" y="425"/>
                      <a:pt x="177" y="424"/>
                    </a:cubicBezTo>
                    <a:cubicBezTo>
                      <a:pt x="174" y="421"/>
                      <a:pt x="173" y="416"/>
                      <a:pt x="170" y="413"/>
                    </a:cubicBezTo>
                    <a:cubicBezTo>
                      <a:pt x="170" y="412"/>
                      <a:pt x="170" y="412"/>
                      <a:pt x="170" y="411"/>
                    </a:cubicBezTo>
                    <a:cubicBezTo>
                      <a:pt x="168" y="411"/>
                      <a:pt x="169" y="408"/>
                      <a:pt x="168" y="406"/>
                    </a:cubicBezTo>
                    <a:cubicBezTo>
                      <a:pt x="168" y="405"/>
                      <a:pt x="167" y="404"/>
                      <a:pt x="167" y="403"/>
                    </a:cubicBezTo>
                    <a:cubicBezTo>
                      <a:pt x="166" y="401"/>
                      <a:pt x="166" y="399"/>
                      <a:pt x="165" y="397"/>
                    </a:cubicBezTo>
                    <a:cubicBezTo>
                      <a:pt x="164" y="395"/>
                      <a:pt x="163" y="393"/>
                      <a:pt x="162" y="391"/>
                    </a:cubicBezTo>
                    <a:cubicBezTo>
                      <a:pt x="162" y="390"/>
                      <a:pt x="162" y="389"/>
                      <a:pt x="161" y="387"/>
                    </a:cubicBezTo>
                    <a:cubicBezTo>
                      <a:pt x="161" y="387"/>
                      <a:pt x="160" y="386"/>
                      <a:pt x="160" y="385"/>
                    </a:cubicBezTo>
                    <a:cubicBezTo>
                      <a:pt x="160" y="384"/>
                      <a:pt x="160" y="382"/>
                      <a:pt x="160" y="380"/>
                    </a:cubicBezTo>
                    <a:cubicBezTo>
                      <a:pt x="160" y="379"/>
                      <a:pt x="159" y="379"/>
                      <a:pt x="158" y="378"/>
                    </a:cubicBezTo>
                    <a:cubicBezTo>
                      <a:pt x="158" y="375"/>
                      <a:pt x="159" y="373"/>
                      <a:pt x="158" y="370"/>
                    </a:cubicBezTo>
                    <a:cubicBezTo>
                      <a:pt x="158" y="369"/>
                      <a:pt x="157" y="369"/>
                      <a:pt x="157" y="368"/>
                    </a:cubicBezTo>
                    <a:cubicBezTo>
                      <a:pt x="156" y="365"/>
                      <a:pt x="157" y="363"/>
                      <a:pt x="156" y="360"/>
                    </a:cubicBezTo>
                    <a:cubicBezTo>
                      <a:pt x="156" y="358"/>
                      <a:pt x="154" y="356"/>
                      <a:pt x="154" y="354"/>
                    </a:cubicBezTo>
                    <a:cubicBezTo>
                      <a:pt x="154" y="352"/>
                      <a:pt x="155" y="351"/>
                      <a:pt x="155" y="349"/>
                    </a:cubicBezTo>
                    <a:cubicBezTo>
                      <a:pt x="155" y="348"/>
                      <a:pt x="155" y="347"/>
                      <a:pt x="155" y="347"/>
                    </a:cubicBezTo>
                    <a:cubicBezTo>
                      <a:pt x="154" y="342"/>
                      <a:pt x="154" y="335"/>
                      <a:pt x="154" y="331"/>
                    </a:cubicBezTo>
                    <a:cubicBezTo>
                      <a:pt x="154" y="330"/>
                      <a:pt x="155" y="329"/>
                      <a:pt x="155" y="328"/>
                    </a:cubicBezTo>
                    <a:cubicBezTo>
                      <a:pt x="156" y="326"/>
                      <a:pt x="155" y="325"/>
                      <a:pt x="155" y="323"/>
                    </a:cubicBezTo>
                    <a:cubicBezTo>
                      <a:pt x="155" y="321"/>
                      <a:pt x="156" y="319"/>
                      <a:pt x="156" y="317"/>
                    </a:cubicBezTo>
                    <a:cubicBezTo>
                      <a:pt x="156" y="315"/>
                      <a:pt x="155" y="314"/>
                      <a:pt x="156" y="313"/>
                    </a:cubicBezTo>
                    <a:cubicBezTo>
                      <a:pt x="156" y="312"/>
                      <a:pt x="157" y="312"/>
                      <a:pt x="157" y="311"/>
                    </a:cubicBezTo>
                    <a:cubicBezTo>
                      <a:pt x="157" y="309"/>
                      <a:pt x="157" y="307"/>
                      <a:pt x="157" y="305"/>
                    </a:cubicBezTo>
                    <a:cubicBezTo>
                      <a:pt x="157" y="304"/>
                      <a:pt x="158" y="304"/>
                      <a:pt x="158" y="303"/>
                    </a:cubicBezTo>
                    <a:cubicBezTo>
                      <a:pt x="159" y="301"/>
                      <a:pt x="158" y="299"/>
                      <a:pt x="159" y="298"/>
                    </a:cubicBezTo>
                    <a:cubicBezTo>
                      <a:pt x="159" y="297"/>
                      <a:pt x="160" y="296"/>
                      <a:pt x="160" y="295"/>
                    </a:cubicBezTo>
                    <a:cubicBezTo>
                      <a:pt x="160" y="294"/>
                      <a:pt x="160" y="293"/>
                      <a:pt x="160" y="292"/>
                    </a:cubicBezTo>
                    <a:cubicBezTo>
                      <a:pt x="161" y="289"/>
                      <a:pt x="163" y="286"/>
                      <a:pt x="163" y="283"/>
                    </a:cubicBezTo>
                    <a:cubicBezTo>
                      <a:pt x="164" y="282"/>
                      <a:pt x="163" y="281"/>
                      <a:pt x="164" y="280"/>
                    </a:cubicBezTo>
                    <a:cubicBezTo>
                      <a:pt x="164" y="280"/>
                      <a:pt x="165" y="279"/>
                      <a:pt x="165" y="278"/>
                    </a:cubicBezTo>
                    <a:cubicBezTo>
                      <a:pt x="167" y="274"/>
                      <a:pt x="169" y="269"/>
                      <a:pt x="170" y="265"/>
                    </a:cubicBezTo>
                    <a:cubicBezTo>
                      <a:pt x="171" y="263"/>
                      <a:pt x="172" y="261"/>
                      <a:pt x="173" y="260"/>
                    </a:cubicBezTo>
                    <a:cubicBezTo>
                      <a:pt x="173" y="255"/>
                      <a:pt x="177" y="253"/>
                      <a:pt x="178" y="249"/>
                    </a:cubicBezTo>
                    <a:cubicBezTo>
                      <a:pt x="179" y="249"/>
                      <a:pt x="180" y="248"/>
                      <a:pt x="180" y="248"/>
                    </a:cubicBezTo>
                    <a:cubicBezTo>
                      <a:pt x="179" y="245"/>
                      <a:pt x="182" y="246"/>
                      <a:pt x="181" y="243"/>
                    </a:cubicBezTo>
                    <a:cubicBezTo>
                      <a:pt x="183" y="242"/>
                      <a:pt x="185" y="239"/>
                      <a:pt x="185" y="237"/>
                    </a:cubicBezTo>
                    <a:cubicBezTo>
                      <a:pt x="186" y="236"/>
                      <a:pt x="187" y="236"/>
                      <a:pt x="188" y="235"/>
                    </a:cubicBezTo>
                    <a:cubicBezTo>
                      <a:pt x="190" y="231"/>
                      <a:pt x="193" y="226"/>
                      <a:pt x="197" y="223"/>
                    </a:cubicBezTo>
                    <a:cubicBezTo>
                      <a:pt x="197" y="222"/>
                      <a:pt x="198" y="221"/>
                      <a:pt x="199" y="220"/>
                    </a:cubicBezTo>
                    <a:cubicBezTo>
                      <a:pt x="200" y="219"/>
                      <a:pt x="200" y="220"/>
                      <a:pt x="201" y="219"/>
                    </a:cubicBezTo>
                    <a:cubicBezTo>
                      <a:pt x="202" y="218"/>
                      <a:pt x="201" y="218"/>
                      <a:pt x="202" y="217"/>
                    </a:cubicBezTo>
                    <a:cubicBezTo>
                      <a:pt x="203" y="215"/>
                      <a:pt x="205" y="213"/>
                      <a:pt x="207" y="211"/>
                    </a:cubicBezTo>
                    <a:cubicBezTo>
                      <a:pt x="209" y="209"/>
                      <a:pt x="211" y="208"/>
                      <a:pt x="213" y="206"/>
                    </a:cubicBezTo>
                    <a:cubicBezTo>
                      <a:pt x="214" y="204"/>
                      <a:pt x="217" y="202"/>
                      <a:pt x="219" y="200"/>
                    </a:cubicBezTo>
                    <a:cubicBezTo>
                      <a:pt x="220" y="198"/>
                      <a:pt x="221" y="197"/>
                      <a:pt x="222" y="196"/>
                    </a:cubicBezTo>
                    <a:cubicBezTo>
                      <a:pt x="223" y="196"/>
                      <a:pt x="223" y="197"/>
                      <a:pt x="224" y="197"/>
                    </a:cubicBezTo>
                    <a:cubicBezTo>
                      <a:pt x="226" y="195"/>
                      <a:pt x="228" y="190"/>
                      <a:pt x="232" y="191"/>
                    </a:cubicBezTo>
                    <a:cubicBezTo>
                      <a:pt x="233" y="188"/>
                      <a:pt x="235" y="187"/>
                      <a:pt x="238" y="186"/>
                    </a:cubicBezTo>
                    <a:cubicBezTo>
                      <a:pt x="240" y="185"/>
                      <a:pt x="240" y="183"/>
                      <a:pt x="243" y="182"/>
                    </a:cubicBezTo>
                    <a:cubicBezTo>
                      <a:pt x="245" y="179"/>
                      <a:pt x="249" y="178"/>
                      <a:pt x="252" y="177"/>
                    </a:cubicBezTo>
                    <a:cubicBezTo>
                      <a:pt x="253" y="175"/>
                      <a:pt x="254" y="175"/>
                      <a:pt x="256" y="174"/>
                    </a:cubicBezTo>
                    <a:cubicBezTo>
                      <a:pt x="257" y="174"/>
                      <a:pt x="257" y="173"/>
                      <a:pt x="258" y="173"/>
                    </a:cubicBezTo>
                    <a:cubicBezTo>
                      <a:pt x="259" y="172"/>
                      <a:pt x="261" y="172"/>
                      <a:pt x="262" y="172"/>
                    </a:cubicBezTo>
                    <a:cubicBezTo>
                      <a:pt x="263" y="171"/>
                      <a:pt x="263" y="170"/>
                      <a:pt x="264" y="170"/>
                    </a:cubicBezTo>
                    <a:cubicBezTo>
                      <a:pt x="264" y="170"/>
                      <a:pt x="265" y="170"/>
                      <a:pt x="265" y="170"/>
                    </a:cubicBezTo>
                    <a:cubicBezTo>
                      <a:pt x="267" y="169"/>
                      <a:pt x="269" y="168"/>
                      <a:pt x="271" y="167"/>
                    </a:cubicBezTo>
                    <a:cubicBezTo>
                      <a:pt x="272" y="167"/>
                      <a:pt x="273" y="168"/>
                      <a:pt x="273" y="167"/>
                    </a:cubicBezTo>
                    <a:cubicBezTo>
                      <a:pt x="274" y="167"/>
                      <a:pt x="274" y="166"/>
                      <a:pt x="274" y="165"/>
                    </a:cubicBezTo>
                    <a:cubicBezTo>
                      <a:pt x="275" y="165"/>
                      <a:pt x="275" y="166"/>
                      <a:pt x="276" y="166"/>
                    </a:cubicBezTo>
                    <a:cubicBezTo>
                      <a:pt x="277" y="165"/>
                      <a:pt x="277" y="164"/>
                      <a:pt x="278" y="164"/>
                    </a:cubicBezTo>
                    <a:cubicBezTo>
                      <a:pt x="281" y="165"/>
                      <a:pt x="282" y="163"/>
                      <a:pt x="285" y="162"/>
                    </a:cubicBezTo>
                    <a:cubicBezTo>
                      <a:pt x="286" y="162"/>
                      <a:pt x="289" y="162"/>
                      <a:pt x="290" y="161"/>
                    </a:cubicBezTo>
                    <a:cubicBezTo>
                      <a:pt x="292" y="161"/>
                      <a:pt x="293" y="159"/>
                      <a:pt x="295" y="160"/>
                    </a:cubicBezTo>
                    <a:cubicBezTo>
                      <a:pt x="296" y="160"/>
                      <a:pt x="296" y="158"/>
                      <a:pt x="297" y="158"/>
                    </a:cubicBezTo>
                    <a:cubicBezTo>
                      <a:pt x="300" y="158"/>
                      <a:pt x="302" y="157"/>
                      <a:pt x="305" y="156"/>
                    </a:cubicBezTo>
                    <a:cubicBezTo>
                      <a:pt x="307" y="156"/>
                      <a:pt x="309" y="156"/>
                      <a:pt x="310" y="155"/>
                    </a:cubicBezTo>
                    <a:cubicBezTo>
                      <a:pt x="312" y="155"/>
                      <a:pt x="314" y="154"/>
                      <a:pt x="315" y="154"/>
                    </a:cubicBezTo>
                    <a:cubicBezTo>
                      <a:pt x="317" y="154"/>
                      <a:pt x="318" y="154"/>
                      <a:pt x="320" y="154"/>
                    </a:cubicBezTo>
                    <a:cubicBezTo>
                      <a:pt x="322" y="154"/>
                      <a:pt x="323" y="153"/>
                      <a:pt x="325" y="153"/>
                    </a:cubicBezTo>
                    <a:cubicBezTo>
                      <a:pt x="327" y="152"/>
                      <a:pt x="328" y="153"/>
                      <a:pt x="329" y="153"/>
                    </a:cubicBezTo>
                    <a:cubicBezTo>
                      <a:pt x="333" y="152"/>
                      <a:pt x="337" y="151"/>
                      <a:pt x="341" y="152"/>
                    </a:cubicBezTo>
                    <a:cubicBezTo>
                      <a:pt x="343" y="152"/>
                      <a:pt x="344" y="152"/>
                      <a:pt x="346" y="151"/>
                    </a:cubicBezTo>
                    <a:cubicBezTo>
                      <a:pt x="350" y="151"/>
                      <a:pt x="355" y="152"/>
                      <a:pt x="359" y="151"/>
                    </a:cubicBezTo>
                    <a:cubicBezTo>
                      <a:pt x="360" y="152"/>
                      <a:pt x="361" y="152"/>
                      <a:pt x="362" y="152"/>
                    </a:cubicBezTo>
                    <a:cubicBezTo>
                      <a:pt x="363" y="152"/>
                      <a:pt x="365" y="152"/>
                      <a:pt x="366" y="152"/>
                    </a:cubicBezTo>
                    <a:cubicBezTo>
                      <a:pt x="367" y="153"/>
                      <a:pt x="371" y="152"/>
                      <a:pt x="374" y="153"/>
                    </a:cubicBezTo>
                    <a:cubicBezTo>
                      <a:pt x="376" y="153"/>
                      <a:pt x="379" y="155"/>
                      <a:pt x="383" y="154"/>
                    </a:cubicBezTo>
                    <a:cubicBezTo>
                      <a:pt x="386" y="157"/>
                      <a:pt x="392" y="156"/>
                      <a:pt x="396" y="158"/>
                    </a:cubicBezTo>
                    <a:cubicBezTo>
                      <a:pt x="396" y="158"/>
                      <a:pt x="397" y="158"/>
                      <a:pt x="398" y="159"/>
                    </a:cubicBezTo>
                    <a:cubicBezTo>
                      <a:pt x="400" y="160"/>
                      <a:pt x="403" y="160"/>
                      <a:pt x="406" y="160"/>
                    </a:cubicBezTo>
                    <a:cubicBezTo>
                      <a:pt x="407" y="161"/>
                      <a:pt x="409" y="162"/>
                      <a:pt x="410" y="162"/>
                    </a:cubicBezTo>
                    <a:cubicBezTo>
                      <a:pt x="412" y="163"/>
                      <a:pt x="413" y="163"/>
                      <a:pt x="415" y="164"/>
                    </a:cubicBezTo>
                    <a:cubicBezTo>
                      <a:pt x="416" y="164"/>
                      <a:pt x="416" y="165"/>
                      <a:pt x="417" y="165"/>
                    </a:cubicBezTo>
                    <a:cubicBezTo>
                      <a:pt x="418" y="165"/>
                      <a:pt x="419" y="165"/>
                      <a:pt x="419" y="165"/>
                    </a:cubicBezTo>
                    <a:cubicBezTo>
                      <a:pt x="422" y="166"/>
                      <a:pt x="424" y="168"/>
                      <a:pt x="426" y="169"/>
                    </a:cubicBezTo>
                    <a:cubicBezTo>
                      <a:pt x="430" y="171"/>
                      <a:pt x="435" y="172"/>
                      <a:pt x="438" y="175"/>
                    </a:cubicBezTo>
                    <a:cubicBezTo>
                      <a:pt x="438" y="175"/>
                      <a:pt x="439" y="175"/>
                      <a:pt x="439" y="175"/>
                    </a:cubicBezTo>
                    <a:cubicBezTo>
                      <a:pt x="440" y="176"/>
                      <a:pt x="440" y="176"/>
                      <a:pt x="440" y="177"/>
                    </a:cubicBezTo>
                    <a:cubicBezTo>
                      <a:pt x="443" y="177"/>
                      <a:pt x="444" y="178"/>
                      <a:pt x="445" y="179"/>
                    </a:cubicBezTo>
                    <a:cubicBezTo>
                      <a:pt x="445" y="179"/>
                      <a:pt x="446" y="179"/>
                      <a:pt x="447" y="179"/>
                    </a:cubicBezTo>
                    <a:cubicBezTo>
                      <a:pt x="448" y="180"/>
                      <a:pt x="450" y="182"/>
                      <a:pt x="451" y="183"/>
                    </a:cubicBezTo>
                    <a:cubicBezTo>
                      <a:pt x="452" y="183"/>
                      <a:pt x="453" y="183"/>
                      <a:pt x="454" y="184"/>
                    </a:cubicBezTo>
                    <a:cubicBezTo>
                      <a:pt x="454" y="185"/>
                      <a:pt x="454" y="186"/>
                      <a:pt x="455" y="186"/>
                    </a:cubicBezTo>
                    <a:cubicBezTo>
                      <a:pt x="456" y="187"/>
                      <a:pt x="457" y="187"/>
                      <a:pt x="458" y="187"/>
                    </a:cubicBezTo>
                    <a:cubicBezTo>
                      <a:pt x="459" y="188"/>
                      <a:pt x="459" y="190"/>
                      <a:pt x="461" y="190"/>
                    </a:cubicBezTo>
                    <a:cubicBezTo>
                      <a:pt x="461" y="190"/>
                      <a:pt x="462" y="190"/>
                      <a:pt x="462" y="190"/>
                    </a:cubicBezTo>
                    <a:cubicBezTo>
                      <a:pt x="464" y="191"/>
                      <a:pt x="465" y="193"/>
                      <a:pt x="467" y="194"/>
                    </a:cubicBezTo>
                    <a:cubicBezTo>
                      <a:pt x="468" y="195"/>
                      <a:pt x="470" y="197"/>
                      <a:pt x="471" y="199"/>
                    </a:cubicBezTo>
                    <a:cubicBezTo>
                      <a:pt x="474" y="200"/>
                      <a:pt x="476" y="202"/>
                      <a:pt x="478" y="205"/>
                    </a:cubicBezTo>
                    <a:cubicBezTo>
                      <a:pt x="481" y="206"/>
                      <a:pt x="482" y="209"/>
                      <a:pt x="485" y="211"/>
                    </a:cubicBezTo>
                    <a:cubicBezTo>
                      <a:pt x="487" y="213"/>
                      <a:pt x="489" y="214"/>
                      <a:pt x="489" y="216"/>
                    </a:cubicBezTo>
                    <a:cubicBezTo>
                      <a:pt x="491" y="218"/>
                      <a:pt x="493" y="220"/>
                      <a:pt x="494" y="222"/>
                    </a:cubicBezTo>
                    <a:cubicBezTo>
                      <a:pt x="496" y="223"/>
                      <a:pt x="496" y="224"/>
                      <a:pt x="497" y="226"/>
                    </a:cubicBezTo>
                    <a:cubicBezTo>
                      <a:pt x="499" y="227"/>
                      <a:pt x="501" y="229"/>
                      <a:pt x="502" y="232"/>
                    </a:cubicBezTo>
                    <a:cubicBezTo>
                      <a:pt x="504" y="235"/>
                      <a:pt x="507" y="237"/>
                      <a:pt x="508" y="241"/>
                    </a:cubicBezTo>
                    <a:cubicBezTo>
                      <a:pt x="510" y="242"/>
                      <a:pt x="511" y="244"/>
                      <a:pt x="512" y="245"/>
                    </a:cubicBezTo>
                    <a:cubicBezTo>
                      <a:pt x="513" y="247"/>
                      <a:pt x="515" y="249"/>
                      <a:pt x="515" y="252"/>
                    </a:cubicBezTo>
                    <a:cubicBezTo>
                      <a:pt x="516" y="253"/>
                      <a:pt x="518" y="255"/>
                      <a:pt x="520" y="254"/>
                    </a:cubicBezTo>
                    <a:cubicBezTo>
                      <a:pt x="521" y="249"/>
                      <a:pt x="517" y="245"/>
                      <a:pt x="519" y="240"/>
                    </a:cubicBezTo>
                    <a:cubicBezTo>
                      <a:pt x="520" y="240"/>
                      <a:pt x="521" y="238"/>
                      <a:pt x="522" y="238"/>
                    </a:cubicBezTo>
                    <a:cubicBezTo>
                      <a:pt x="526" y="237"/>
                      <a:pt x="528" y="241"/>
                      <a:pt x="531" y="243"/>
                    </a:cubicBezTo>
                    <a:cubicBezTo>
                      <a:pt x="531" y="243"/>
                      <a:pt x="532" y="243"/>
                      <a:pt x="533" y="244"/>
                    </a:cubicBezTo>
                    <a:cubicBezTo>
                      <a:pt x="535" y="245"/>
                      <a:pt x="537" y="246"/>
                      <a:pt x="538" y="247"/>
                    </a:cubicBezTo>
                    <a:cubicBezTo>
                      <a:pt x="539" y="247"/>
                      <a:pt x="541" y="247"/>
                      <a:pt x="542" y="247"/>
                    </a:cubicBezTo>
                    <a:cubicBezTo>
                      <a:pt x="543" y="248"/>
                      <a:pt x="543" y="248"/>
                      <a:pt x="544" y="249"/>
                    </a:cubicBezTo>
                    <a:cubicBezTo>
                      <a:pt x="545" y="249"/>
                      <a:pt x="546" y="248"/>
                      <a:pt x="547" y="249"/>
                    </a:cubicBezTo>
                    <a:cubicBezTo>
                      <a:pt x="548" y="249"/>
                      <a:pt x="549" y="250"/>
                      <a:pt x="549" y="250"/>
                    </a:cubicBezTo>
                    <a:cubicBezTo>
                      <a:pt x="550" y="250"/>
                      <a:pt x="551" y="250"/>
                      <a:pt x="552" y="250"/>
                    </a:cubicBezTo>
                    <a:cubicBezTo>
                      <a:pt x="556" y="252"/>
                      <a:pt x="559" y="254"/>
                      <a:pt x="563" y="253"/>
                    </a:cubicBezTo>
                    <a:cubicBezTo>
                      <a:pt x="566" y="249"/>
                      <a:pt x="560" y="249"/>
                      <a:pt x="557" y="248"/>
                    </a:cubicBezTo>
                    <a:cubicBezTo>
                      <a:pt x="556" y="246"/>
                      <a:pt x="555" y="244"/>
                      <a:pt x="552" y="244"/>
                    </a:cubicBezTo>
                    <a:cubicBezTo>
                      <a:pt x="552" y="241"/>
                      <a:pt x="544" y="237"/>
                      <a:pt x="547" y="234"/>
                    </a:cubicBezTo>
                    <a:cubicBezTo>
                      <a:pt x="551" y="234"/>
                      <a:pt x="554" y="234"/>
                      <a:pt x="558" y="235"/>
                    </a:cubicBezTo>
                    <a:cubicBezTo>
                      <a:pt x="560" y="235"/>
                      <a:pt x="561" y="236"/>
                      <a:pt x="563" y="236"/>
                    </a:cubicBezTo>
                    <a:cubicBezTo>
                      <a:pt x="567" y="236"/>
                      <a:pt x="569" y="238"/>
                      <a:pt x="572" y="238"/>
                    </a:cubicBezTo>
                    <a:cubicBezTo>
                      <a:pt x="573" y="238"/>
                      <a:pt x="574" y="238"/>
                      <a:pt x="575" y="238"/>
                    </a:cubicBezTo>
                    <a:cubicBezTo>
                      <a:pt x="578" y="239"/>
                      <a:pt x="585" y="241"/>
                      <a:pt x="587" y="241"/>
                    </a:cubicBezTo>
                    <a:cubicBezTo>
                      <a:pt x="588" y="241"/>
                      <a:pt x="591" y="239"/>
                      <a:pt x="591" y="238"/>
                    </a:cubicBezTo>
                    <a:cubicBezTo>
                      <a:pt x="591" y="236"/>
                      <a:pt x="590" y="236"/>
                      <a:pt x="588" y="236"/>
                    </a:cubicBezTo>
                    <a:cubicBezTo>
                      <a:pt x="587" y="235"/>
                      <a:pt x="585" y="235"/>
                      <a:pt x="583" y="234"/>
                    </a:cubicBezTo>
                    <a:cubicBezTo>
                      <a:pt x="582" y="234"/>
                      <a:pt x="580" y="232"/>
                      <a:pt x="579" y="231"/>
                    </a:cubicBezTo>
                    <a:cubicBezTo>
                      <a:pt x="577" y="231"/>
                      <a:pt x="575" y="232"/>
                      <a:pt x="573" y="231"/>
                    </a:cubicBezTo>
                    <a:cubicBezTo>
                      <a:pt x="572" y="231"/>
                      <a:pt x="569" y="230"/>
                      <a:pt x="568" y="230"/>
                    </a:cubicBezTo>
                    <a:cubicBezTo>
                      <a:pt x="567" y="229"/>
                      <a:pt x="565" y="225"/>
                      <a:pt x="565" y="223"/>
                    </a:cubicBezTo>
                    <a:cubicBezTo>
                      <a:pt x="566" y="222"/>
                      <a:pt x="568" y="220"/>
                      <a:pt x="570" y="220"/>
                    </a:cubicBezTo>
                    <a:cubicBezTo>
                      <a:pt x="570" y="219"/>
                      <a:pt x="569" y="219"/>
                      <a:pt x="569" y="218"/>
                    </a:cubicBezTo>
                    <a:cubicBezTo>
                      <a:pt x="569" y="217"/>
                      <a:pt x="571" y="217"/>
                      <a:pt x="571" y="217"/>
                    </a:cubicBezTo>
                    <a:cubicBezTo>
                      <a:pt x="572" y="216"/>
                      <a:pt x="571" y="216"/>
                      <a:pt x="571" y="215"/>
                    </a:cubicBezTo>
                    <a:cubicBezTo>
                      <a:pt x="574" y="212"/>
                      <a:pt x="576" y="206"/>
                      <a:pt x="577" y="201"/>
                    </a:cubicBezTo>
                    <a:cubicBezTo>
                      <a:pt x="579" y="198"/>
                      <a:pt x="579" y="194"/>
                      <a:pt x="584" y="194"/>
                    </a:cubicBezTo>
                    <a:cubicBezTo>
                      <a:pt x="588" y="194"/>
                      <a:pt x="587" y="198"/>
                      <a:pt x="589" y="201"/>
                    </a:cubicBezTo>
                    <a:cubicBezTo>
                      <a:pt x="586" y="204"/>
                      <a:pt x="591" y="208"/>
                      <a:pt x="588" y="211"/>
                    </a:cubicBezTo>
                    <a:cubicBezTo>
                      <a:pt x="589" y="213"/>
                      <a:pt x="589" y="217"/>
                      <a:pt x="589" y="219"/>
                    </a:cubicBezTo>
                    <a:cubicBezTo>
                      <a:pt x="588" y="220"/>
                      <a:pt x="587" y="221"/>
                      <a:pt x="588" y="222"/>
                    </a:cubicBezTo>
                    <a:cubicBezTo>
                      <a:pt x="591" y="224"/>
                      <a:pt x="591" y="220"/>
                      <a:pt x="594" y="219"/>
                    </a:cubicBezTo>
                    <a:cubicBezTo>
                      <a:pt x="596" y="219"/>
                      <a:pt x="599" y="220"/>
                      <a:pt x="601" y="219"/>
                    </a:cubicBezTo>
                    <a:cubicBezTo>
                      <a:pt x="602" y="217"/>
                      <a:pt x="604" y="214"/>
                      <a:pt x="602" y="212"/>
                    </a:cubicBezTo>
                    <a:cubicBezTo>
                      <a:pt x="604" y="211"/>
                      <a:pt x="604" y="208"/>
                      <a:pt x="606" y="208"/>
                    </a:cubicBezTo>
                    <a:cubicBezTo>
                      <a:pt x="607" y="207"/>
                      <a:pt x="608" y="208"/>
                      <a:pt x="609" y="207"/>
                    </a:cubicBezTo>
                    <a:cubicBezTo>
                      <a:pt x="611" y="208"/>
                      <a:pt x="612" y="208"/>
                      <a:pt x="614" y="209"/>
                    </a:cubicBezTo>
                    <a:cubicBezTo>
                      <a:pt x="618" y="210"/>
                      <a:pt x="621" y="214"/>
                      <a:pt x="628" y="213"/>
                    </a:cubicBezTo>
                    <a:cubicBezTo>
                      <a:pt x="629" y="211"/>
                      <a:pt x="634" y="212"/>
                      <a:pt x="636" y="210"/>
                    </a:cubicBezTo>
                    <a:cubicBezTo>
                      <a:pt x="637" y="210"/>
                      <a:pt x="637" y="211"/>
                      <a:pt x="638" y="211"/>
                    </a:cubicBezTo>
                    <a:cubicBezTo>
                      <a:pt x="639" y="208"/>
                      <a:pt x="643" y="211"/>
                      <a:pt x="645" y="209"/>
                    </a:cubicBezTo>
                    <a:cubicBezTo>
                      <a:pt x="647" y="208"/>
                      <a:pt x="645" y="205"/>
                      <a:pt x="645" y="204"/>
                    </a:cubicBezTo>
                    <a:cubicBezTo>
                      <a:pt x="644" y="201"/>
                      <a:pt x="644" y="199"/>
                      <a:pt x="642" y="198"/>
                    </a:cubicBezTo>
                    <a:cubicBezTo>
                      <a:pt x="643" y="196"/>
                      <a:pt x="641" y="195"/>
                      <a:pt x="641" y="194"/>
                    </a:cubicBezTo>
                    <a:cubicBezTo>
                      <a:pt x="640" y="193"/>
                      <a:pt x="641" y="192"/>
                      <a:pt x="640" y="191"/>
                    </a:cubicBezTo>
                    <a:cubicBezTo>
                      <a:pt x="640" y="190"/>
                      <a:pt x="638" y="189"/>
                      <a:pt x="637" y="187"/>
                    </a:cubicBezTo>
                    <a:cubicBezTo>
                      <a:pt x="637" y="186"/>
                      <a:pt x="637" y="186"/>
                      <a:pt x="637" y="185"/>
                    </a:cubicBezTo>
                    <a:cubicBezTo>
                      <a:pt x="635" y="182"/>
                      <a:pt x="632" y="179"/>
                      <a:pt x="631" y="176"/>
                    </a:cubicBezTo>
                    <a:cubicBezTo>
                      <a:pt x="629" y="173"/>
                      <a:pt x="628" y="171"/>
                      <a:pt x="627" y="168"/>
                    </a:cubicBezTo>
                    <a:cubicBezTo>
                      <a:pt x="626" y="167"/>
                      <a:pt x="625" y="165"/>
                      <a:pt x="624" y="163"/>
                    </a:cubicBezTo>
                    <a:cubicBezTo>
                      <a:pt x="622" y="161"/>
                      <a:pt x="620" y="159"/>
                      <a:pt x="620" y="157"/>
                    </a:cubicBezTo>
                    <a:cubicBezTo>
                      <a:pt x="619" y="156"/>
                      <a:pt x="618" y="156"/>
                      <a:pt x="618" y="155"/>
                    </a:cubicBezTo>
                    <a:cubicBezTo>
                      <a:pt x="617" y="154"/>
                      <a:pt x="617" y="154"/>
                      <a:pt x="617" y="153"/>
                    </a:cubicBezTo>
                    <a:cubicBezTo>
                      <a:pt x="615" y="152"/>
                      <a:pt x="614" y="150"/>
                      <a:pt x="612" y="148"/>
                    </a:cubicBezTo>
                    <a:cubicBezTo>
                      <a:pt x="612" y="147"/>
                      <a:pt x="611" y="145"/>
                      <a:pt x="610" y="144"/>
                    </a:cubicBezTo>
                    <a:cubicBezTo>
                      <a:pt x="610" y="143"/>
                      <a:pt x="608" y="143"/>
                      <a:pt x="608" y="142"/>
                    </a:cubicBezTo>
                    <a:cubicBezTo>
                      <a:pt x="607" y="140"/>
                      <a:pt x="606" y="138"/>
                      <a:pt x="605" y="137"/>
                    </a:cubicBezTo>
                    <a:cubicBezTo>
                      <a:pt x="604" y="136"/>
                      <a:pt x="602" y="134"/>
                      <a:pt x="601" y="133"/>
                    </a:cubicBezTo>
                    <a:cubicBezTo>
                      <a:pt x="600" y="132"/>
                      <a:pt x="600" y="131"/>
                      <a:pt x="599" y="130"/>
                    </a:cubicBezTo>
                    <a:cubicBezTo>
                      <a:pt x="598" y="128"/>
                      <a:pt x="596" y="127"/>
                      <a:pt x="595" y="125"/>
                    </a:cubicBezTo>
                    <a:cubicBezTo>
                      <a:pt x="591" y="122"/>
                      <a:pt x="588" y="118"/>
                      <a:pt x="586" y="115"/>
                    </a:cubicBezTo>
                    <a:cubicBezTo>
                      <a:pt x="581" y="111"/>
                      <a:pt x="577" y="107"/>
                      <a:pt x="573" y="102"/>
                    </a:cubicBezTo>
                    <a:cubicBezTo>
                      <a:pt x="570" y="101"/>
                      <a:pt x="568" y="99"/>
                      <a:pt x="567" y="96"/>
                    </a:cubicBezTo>
                    <a:cubicBezTo>
                      <a:pt x="566" y="96"/>
                      <a:pt x="565" y="96"/>
                      <a:pt x="565" y="96"/>
                    </a:cubicBezTo>
                    <a:cubicBezTo>
                      <a:pt x="562" y="93"/>
                      <a:pt x="560" y="90"/>
                      <a:pt x="556" y="88"/>
                    </a:cubicBezTo>
                    <a:cubicBezTo>
                      <a:pt x="553" y="85"/>
                      <a:pt x="550" y="83"/>
                      <a:pt x="547" y="81"/>
                    </a:cubicBezTo>
                    <a:cubicBezTo>
                      <a:pt x="546" y="80"/>
                      <a:pt x="546" y="80"/>
                      <a:pt x="546" y="79"/>
                    </a:cubicBezTo>
                    <a:cubicBezTo>
                      <a:pt x="545" y="79"/>
                      <a:pt x="545" y="80"/>
                      <a:pt x="544" y="80"/>
                    </a:cubicBezTo>
                    <a:cubicBezTo>
                      <a:pt x="543" y="79"/>
                      <a:pt x="543" y="78"/>
                      <a:pt x="543" y="78"/>
                    </a:cubicBezTo>
                    <a:close/>
                    <a:moveTo>
                      <a:pt x="492" y="233"/>
                    </a:moveTo>
                    <a:cubicBezTo>
                      <a:pt x="491" y="231"/>
                      <a:pt x="489" y="231"/>
                      <a:pt x="489" y="229"/>
                    </a:cubicBezTo>
                    <a:cubicBezTo>
                      <a:pt x="488" y="228"/>
                      <a:pt x="487" y="228"/>
                      <a:pt x="487" y="226"/>
                    </a:cubicBezTo>
                    <a:cubicBezTo>
                      <a:pt x="486" y="226"/>
                      <a:pt x="486" y="226"/>
                      <a:pt x="486" y="225"/>
                    </a:cubicBezTo>
                    <a:cubicBezTo>
                      <a:pt x="485" y="224"/>
                      <a:pt x="484" y="224"/>
                      <a:pt x="483" y="223"/>
                    </a:cubicBezTo>
                    <a:cubicBezTo>
                      <a:pt x="483" y="222"/>
                      <a:pt x="483" y="221"/>
                      <a:pt x="482" y="221"/>
                    </a:cubicBezTo>
                    <a:cubicBezTo>
                      <a:pt x="482" y="220"/>
                      <a:pt x="481" y="220"/>
                      <a:pt x="481" y="220"/>
                    </a:cubicBezTo>
                    <a:cubicBezTo>
                      <a:pt x="479" y="218"/>
                      <a:pt x="479" y="216"/>
                      <a:pt x="477" y="215"/>
                    </a:cubicBezTo>
                    <a:cubicBezTo>
                      <a:pt x="477" y="215"/>
                      <a:pt x="476" y="214"/>
                      <a:pt x="475" y="214"/>
                    </a:cubicBezTo>
                    <a:cubicBezTo>
                      <a:pt x="474" y="213"/>
                      <a:pt x="472" y="212"/>
                      <a:pt x="471" y="211"/>
                    </a:cubicBezTo>
                    <a:cubicBezTo>
                      <a:pt x="471" y="210"/>
                      <a:pt x="471" y="209"/>
                      <a:pt x="470" y="209"/>
                    </a:cubicBezTo>
                    <a:cubicBezTo>
                      <a:pt x="470" y="208"/>
                      <a:pt x="469" y="208"/>
                      <a:pt x="468" y="208"/>
                    </a:cubicBezTo>
                    <a:cubicBezTo>
                      <a:pt x="468" y="207"/>
                      <a:pt x="467" y="206"/>
                      <a:pt x="467" y="206"/>
                    </a:cubicBezTo>
                    <a:cubicBezTo>
                      <a:pt x="466" y="205"/>
                      <a:pt x="466" y="205"/>
                      <a:pt x="465" y="205"/>
                    </a:cubicBezTo>
                    <a:cubicBezTo>
                      <a:pt x="464" y="204"/>
                      <a:pt x="463" y="203"/>
                      <a:pt x="462" y="202"/>
                    </a:cubicBezTo>
                    <a:cubicBezTo>
                      <a:pt x="460" y="201"/>
                      <a:pt x="459" y="199"/>
                      <a:pt x="458" y="198"/>
                    </a:cubicBezTo>
                    <a:cubicBezTo>
                      <a:pt x="455" y="198"/>
                      <a:pt x="454" y="195"/>
                      <a:pt x="453" y="194"/>
                    </a:cubicBezTo>
                    <a:cubicBezTo>
                      <a:pt x="452" y="194"/>
                      <a:pt x="452" y="194"/>
                      <a:pt x="451" y="194"/>
                    </a:cubicBezTo>
                    <a:cubicBezTo>
                      <a:pt x="451" y="194"/>
                      <a:pt x="450" y="193"/>
                      <a:pt x="450" y="192"/>
                    </a:cubicBezTo>
                    <a:cubicBezTo>
                      <a:pt x="449" y="192"/>
                      <a:pt x="448" y="192"/>
                      <a:pt x="448" y="191"/>
                    </a:cubicBezTo>
                    <a:cubicBezTo>
                      <a:pt x="446" y="191"/>
                      <a:pt x="446" y="189"/>
                      <a:pt x="445" y="188"/>
                    </a:cubicBezTo>
                    <a:cubicBezTo>
                      <a:pt x="444" y="188"/>
                      <a:pt x="444" y="189"/>
                      <a:pt x="443" y="189"/>
                    </a:cubicBezTo>
                    <a:cubicBezTo>
                      <a:pt x="442" y="187"/>
                      <a:pt x="441" y="186"/>
                      <a:pt x="440" y="185"/>
                    </a:cubicBezTo>
                    <a:cubicBezTo>
                      <a:pt x="437" y="186"/>
                      <a:pt x="437" y="184"/>
                      <a:pt x="436" y="183"/>
                    </a:cubicBezTo>
                    <a:cubicBezTo>
                      <a:pt x="435" y="183"/>
                      <a:pt x="434" y="183"/>
                      <a:pt x="434" y="183"/>
                    </a:cubicBezTo>
                    <a:cubicBezTo>
                      <a:pt x="429" y="181"/>
                      <a:pt x="425" y="178"/>
                      <a:pt x="421" y="176"/>
                    </a:cubicBezTo>
                    <a:cubicBezTo>
                      <a:pt x="417" y="176"/>
                      <a:pt x="415" y="173"/>
                      <a:pt x="412" y="173"/>
                    </a:cubicBezTo>
                    <a:cubicBezTo>
                      <a:pt x="412" y="172"/>
                      <a:pt x="411" y="173"/>
                      <a:pt x="410" y="172"/>
                    </a:cubicBezTo>
                    <a:cubicBezTo>
                      <a:pt x="409" y="172"/>
                      <a:pt x="407" y="170"/>
                      <a:pt x="406" y="170"/>
                    </a:cubicBezTo>
                    <a:cubicBezTo>
                      <a:pt x="405" y="169"/>
                      <a:pt x="404" y="170"/>
                      <a:pt x="404" y="170"/>
                    </a:cubicBezTo>
                    <a:cubicBezTo>
                      <a:pt x="403" y="168"/>
                      <a:pt x="401" y="169"/>
                      <a:pt x="399" y="168"/>
                    </a:cubicBezTo>
                    <a:cubicBezTo>
                      <a:pt x="398" y="168"/>
                      <a:pt x="397" y="167"/>
                      <a:pt x="396" y="167"/>
                    </a:cubicBezTo>
                    <a:cubicBezTo>
                      <a:pt x="395" y="166"/>
                      <a:pt x="394" y="167"/>
                      <a:pt x="392" y="167"/>
                    </a:cubicBezTo>
                    <a:cubicBezTo>
                      <a:pt x="391" y="166"/>
                      <a:pt x="390" y="166"/>
                      <a:pt x="389" y="165"/>
                    </a:cubicBezTo>
                    <a:cubicBezTo>
                      <a:pt x="387" y="165"/>
                      <a:pt x="385" y="165"/>
                      <a:pt x="383" y="165"/>
                    </a:cubicBezTo>
                    <a:cubicBezTo>
                      <a:pt x="382" y="164"/>
                      <a:pt x="381" y="164"/>
                      <a:pt x="380" y="164"/>
                    </a:cubicBezTo>
                    <a:cubicBezTo>
                      <a:pt x="379" y="163"/>
                      <a:pt x="378" y="164"/>
                      <a:pt x="377" y="163"/>
                    </a:cubicBezTo>
                    <a:cubicBezTo>
                      <a:pt x="376" y="163"/>
                      <a:pt x="374" y="161"/>
                      <a:pt x="372" y="163"/>
                    </a:cubicBezTo>
                    <a:cubicBezTo>
                      <a:pt x="370" y="162"/>
                      <a:pt x="367" y="162"/>
                      <a:pt x="365" y="161"/>
                    </a:cubicBezTo>
                    <a:cubicBezTo>
                      <a:pt x="363" y="161"/>
                      <a:pt x="361" y="162"/>
                      <a:pt x="360" y="161"/>
                    </a:cubicBezTo>
                    <a:cubicBezTo>
                      <a:pt x="359" y="161"/>
                      <a:pt x="359" y="161"/>
                      <a:pt x="358" y="160"/>
                    </a:cubicBezTo>
                    <a:cubicBezTo>
                      <a:pt x="354" y="160"/>
                      <a:pt x="348" y="160"/>
                      <a:pt x="344" y="160"/>
                    </a:cubicBezTo>
                    <a:cubicBezTo>
                      <a:pt x="340" y="160"/>
                      <a:pt x="335" y="160"/>
                      <a:pt x="331" y="161"/>
                    </a:cubicBezTo>
                    <a:cubicBezTo>
                      <a:pt x="330" y="161"/>
                      <a:pt x="330" y="162"/>
                      <a:pt x="329" y="162"/>
                    </a:cubicBezTo>
                    <a:cubicBezTo>
                      <a:pt x="328" y="162"/>
                      <a:pt x="327" y="161"/>
                      <a:pt x="326" y="161"/>
                    </a:cubicBezTo>
                    <a:cubicBezTo>
                      <a:pt x="325" y="161"/>
                      <a:pt x="324" y="162"/>
                      <a:pt x="323" y="162"/>
                    </a:cubicBezTo>
                    <a:cubicBezTo>
                      <a:pt x="322" y="162"/>
                      <a:pt x="320" y="162"/>
                      <a:pt x="319" y="162"/>
                    </a:cubicBezTo>
                    <a:cubicBezTo>
                      <a:pt x="316" y="162"/>
                      <a:pt x="313" y="164"/>
                      <a:pt x="309" y="164"/>
                    </a:cubicBezTo>
                    <a:cubicBezTo>
                      <a:pt x="308" y="165"/>
                      <a:pt x="306" y="164"/>
                      <a:pt x="304" y="165"/>
                    </a:cubicBezTo>
                    <a:cubicBezTo>
                      <a:pt x="303" y="165"/>
                      <a:pt x="302" y="166"/>
                      <a:pt x="300" y="166"/>
                    </a:cubicBezTo>
                    <a:cubicBezTo>
                      <a:pt x="299" y="167"/>
                      <a:pt x="297" y="166"/>
                      <a:pt x="296" y="167"/>
                    </a:cubicBezTo>
                    <a:cubicBezTo>
                      <a:pt x="295" y="167"/>
                      <a:pt x="294" y="168"/>
                      <a:pt x="293" y="168"/>
                    </a:cubicBezTo>
                    <a:cubicBezTo>
                      <a:pt x="292" y="168"/>
                      <a:pt x="290" y="168"/>
                      <a:pt x="290" y="169"/>
                    </a:cubicBezTo>
                    <a:cubicBezTo>
                      <a:pt x="287" y="170"/>
                      <a:pt x="285" y="172"/>
                      <a:pt x="282" y="172"/>
                    </a:cubicBezTo>
                    <a:cubicBezTo>
                      <a:pt x="281" y="172"/>
                      <a:pt x="280" y="172"/>
                      <a:pt x="280" y="172"/>
                    </a:cubicBezTo>
                    <a:cubicBezTo>
                      <a:pt x="279" y="172"/>
                      <a:pt x="279" y="173"/>
                      <a:pt x="278" y="173"/>
                    </a:cubicBezTo>
                    <a:cubicBezTo>
                      <a:pt x="277" y="173"/>
                      <a:pt x="276" y="173"/>
                      <a:pt x="276" y="173"/>
                    </a:cubicBezTo>
                    <a:cubicBezTo>
                      <a:pt x="275" y="174"/>
                      <a:pt x="275" y="175"/>
                      <a:pt x="275" y="175"/>
                    </a:cubicBezTo>
                    <a:cubicBezTo>
                      <a:pt x="272" y="175"/>
                      <a:pt x="271" y="177"/>
                      <a:pt x="270" y="177"/>
                    </a:cubicBezTo>
                    <a:cubicBezTo>
                      <a:pt x="267" y="178"/>
                      <a:pt x="264" y="179"/>
                      <a:pt x="261" y="180"/>
                    </a:cubicBezTo>
                    <a:cubicBezTo>
                      <a:pt x="260" y="181"/>
                      <a:pt x="260" y="182"/>
                      <a:pt x="259" y="182"/>
                    </a:cubicBezTo>
                    <a:cubicBezTo>
                      <a:pt x="257" y="184"/>
                      <a:pt x="254" y="184"/>
                      <a:pt x="251" y="186"/>
                    </a:cubicBezTo>
                    <a:cubicBezTo>
                      <a:pt x="249" y="187"/>
                      <a:pt x="247" y="189"/>
                      <a:pt x="246" y="190"/>
                    </a:cubicBezTo>
                    <a:cubicBezTo>
                      <a:pt x="243" y="191"/>
                      <a:pt x="242" y="192"/>
                      <a:pt x="241" y="193"/>
                    </a:cubicBezTo>
                    <a:cubicBezTo>
                      <a:pt x="239" y="194"/>
                      <a:pt x="238" y="194"/>
                      <a:pt x="237" y="195"/>
                    </a:cubicBezTo>
                    <a:cubicBezTo>
                      <a:pt x="235" y="197"/>
                      <a:pt x="232" y="200"/>
                      <a:pt x="229" y="201"/>
                    </a:cubicBezTo>
                    <a:cubicBezTo>
                      <a:pt x="227" y="204"/>
                      <a:pt x="225" y="206"/>
                      <a:pt x="222" y="208"/>
                    </a:cubicBezTo>
                    <a:cubicBezTo>
                      <a:pt x="222" y="210"/>
                      <a:pt x="220" y="211"/>
                      <a:pt x="219" y="212"/>
                    </a:cubicBezTo>
                    <a:cubicBezTo>
                      <a:pt x="217" y="214"/>
                      <a:pt x="216" y="217"/>
                      <a:pt x="213" y="217"/>
                    </a:cubicBezTo>
                    <a:cubicBezTo>
                      <a:pt x="212" y="218"/>
                      <a:pt x="212" y="219"/>
                      <a:pt x="212" y="220"/>
                    </a:cubicBezTo>
                    <a:cubicBezTo>
                      <a:pt x="209" y="221"/>
                      <a:pt x="209" y="225"/>
                      <a:pt x="205" y="226"/>
                    </a:cubicBezTo>
                    <a:cubicBezTo>
                      <a:pt x="203" y="229"/>
                      <a:pt x="202" y="232"/>
                      <a:pt x="199" y="234"/>
                    </a:cubicBezTo>
                    <a:cubicBezTo>
                      <a:pt x="197" y="236"/>
                      <a:pt x="197" y="239"/>
                      <a:pt x="195" y="241"/>
                    </a:cubicBezTo>
                    <a:cubicBezTo>
                      <a:pt x="194" y="242"/>
                      <a:pt x="193" y="243"/>
                      <a:pt x="193" y="243"/>
                    </a:cubicBezTo>
                    <a:cubicBezTo>
                      <a:pt x="192" y="244"/>
                      <a:pt x="192" y="245"/>
                      <a:pt x="192" y="246"/>
                    </a:cubicBezTo>
                    <a:cubicBezTo>
                      <a:pt x="191" y="247"/>
                      <a:pt x="191" y="247"/>
                      <a:pt x="190" y="248"/>
                    </a:cubicBezTo>
                    <a:cubicBezTo>
                      <a:pt x="190" y="249"/>
                      <a:pt x="189" y="250"/>
                      <a:pt x="188" y="252"/>
                    </a:cubicBezTo>
                    <a:cubicBezTo>
                      <a:pt x="187" y="254"/>
                      <a:pt x="186" y="256"/>
                      <a:pt x="187" y="259"/>
                    </a:cubicBezTo>
                    <a:cubicBezTo>
                      <a:pt x="190" y="261"/>
                      <a:pt x="193" y="260"/>
                      <a:pt x="195" y="259"/>
                    </a:cubicBezTo>
                    <a:cubicBezTo>
                      <a:pt x="198" y="259"/>
                      <a:pt x="201" y="259"/>
                      <a:pt x="204" y="259"/>
                    </a:cubicBezTo>
                    <a:cubicBezTo>
                      <a:pt x="213" y="259"/>
                      <a:pt x="223" y="259"/>
                      <a:pt x="232" y="259"/>
                    </a:cubicBezTo>
                    <a:cubicBezTo>
                      <a:pt x="234" y="257"/>
                      <a:pt x="237" y="258"/>
                      <a:pt x="240" y="258"/>
                    </a:cubicBezTo>
                    <a:cubicBezTo>
                      <a:pt x="245" y="258"/>
                      <a:pt x="250" y="258"/>
                      <a:pt x="255" y="258"/>
                    </a:cubicBezTo>
                    <a:cubicBezTo>
                      <a:pt x="256" y="258"/>
                      <a:pt x="258" y="257"/>
                      <a:pt x="259" y="257"/>
                    </a:cubicBezTo>
                    <a:cubicBezTo>
                      <a:pt x="260" y="257"/>
                      <a:pt x="261" y="258"/>
                      <a:pt x="262" y="258"/>
                    </a:cubicBezTo>
                    <a:cubicBezTo>
                      <a:pt x="263" y="258"/>
                      <a:pt x="265" y="257"/>
                      <a:pt x="266" y="257"/>
                    </a:cubicBezTo>
                    <a:cubicBezTo>
                      <a:pt x="273" y="257"/>
                      <a:pt x="277" y="257"/>
                      <a:pt x="282" y="258"/>
                    </a:cubicBezTo>
                    <a:cubicBezTo>
                      <a:pt x="285" y="259"/>
                      <a:pt x="288" y="260"/>
                      <a:pt x="290" y="262"/>
                    </a:cubicBezTo>
                    <a:cubicBezTo>
                      <a:pt x="294" y="263"/>
                      <a:pt x="296" y="265"/>
                      <a:pt x="299" y="268"/>
                    </a:cubicBezTo>
                    <a:cubicBezTo>
                      <a:pt x="299" y="270"/>
                      <a:pt x="302" y="272"/>
                      <a:pt x="303" y="274"/>
                    </a:cubicBezTo>
                    <a:cubicBezTo>
                      <a:pt x="304" y="276"/>
                      <a:pt x="305" y="278"/>
                      <a:pt x="306" y="280"/>
                    </a:cubicBezTo>
                    <a:cubicBezTo>
                      <a:pt x="306" y="281"/>
                      <a:pt x="308" y="281"/>
                      <a:pt x="308" y="282"/>
                    </a:cubicBezTo>
                    <a:cubicBezTo>
                      <a:pt x="308" y="283"/>
                      <a:pt x="308" y="284"/>
                      <a:pt x="309" y="284"/>
                    </a:cubicBezTo>
                    <a:cubicBezTo>
                      <a:pt x="309" y="286"/>
                      <a:pt x="312" y="289"/>
                      <a:pt x="314" y="289"/>
                    </a:cubicBezTo>
                    <a:cubicBezTo>
                      <a:pt x="317" y="289"/>
                      <a:pt x="317" y="283"/>
                      <a:pt x="318" y="279"/>
                    </a:cubicBezTo>
                    <a:cubicBezTo>
                      <a:pt x="318" y="278"/>
                      <a:pt x="319" y="277"/>
                      <a:pt x="319" y="276"/>
                    </a:cubicBezTo>
                    <a:cubicBezTo>
                      <a:pt x="320" y="275"/>
                      <a:pt x="319" y="274"/>
                      <a:pt x="319" y="274"/>
                    </a:cubicBezTo>
                    <a:cubicBezTo>
                      <a:pt x="320" y="273"/>
                      <a:pt x="321" y="272"/>
                      <a:pt x="321" y="271"/>
                    </a:cubicBezTo>
                    <a:cubicBezTo>
                      <a:pt x="321" y="270"/>
                      <a:pt x="321" y="268"/>
                      <a:pt x="321" y="267"/>
                    </a:cubicBezTo>
                    <a:cubicBezTo>
                      <a:pt x="322" y="265"/>
                      <a:pt x="324" y="264"/>
                      <a:pt x="323" y="262"/>
                    </a:cubicBezTo>
                    <a:cubicBezTo>
                      <a:pt x="324" y="261"/>
                      <a:pt x="325" y="260"/>
                      <a:pt x="324" y="258"/>
                    </a:cubicBezTo>
                    <a:cubicBezTo>
                      <a:pt x="326" y="256"/>
                      <a:pt x="328" y="256"/>
                      <a:pt x="330" y="254"/>
                    </a:cubicBezTo>
                    <a:cubicBezTo>
                      <a:pt x="331" y="253"/>
                      <a:pt x="331" y="252"/>
                      <a:pt x="332" y="251"/>
                    </a:cubicBezTo>
                    <a:cubicBezTo>
                      <a:pt x="332" y="251"/>
                      <a:pt x="333" y="252"/>
                      <a:pt x="334" y="251"/>
                    </a:cubicBezTo>
                    <a:cubicBezTo>
                      <a:pt x="335" y="251"/>
                      <a:pt x="336" y="250"/>
                      <a:pt x="337" y="250"/>
                    </a:cubicBezTo>
                    <a:cubicBezTo>
                      <a:pt x="340" y="249"/>
                      <a:pt x="343" y="248"/>
                      <a:pt x="347" y="249"/>
                    </a:cubicBezTo>
                    <a:cubicBezTo>
                      <a:pt x="349" y="249"/>
                      <a:pt x="352" y="248"/>
                      <a:pt x="355" y="249"/>
                    </a:cubicBezTo>
                    <a:cubicBezTo>
                      <a:pt x="355" y="249"/>
                      <a:pt x="356" y="249"/>
                      <a:pt x="357" y="249"/>
                    </a:cubicBezTo>
                    <a:cubicBezTo>
                      <a:pt x="359" y="250"/>
                      <a:pt x="362" y="250"/>
                      <a:pt x="364" y="250"/>
                    </a:cubicBezTo>
                    <a:cubicBezTo>
                      <a:pt x="365" y="250"/>
                      <a:pt x="366" y="251"/>
                      <a:pt x="367" y="251"/>
                    </a:cubicBezTo>
                    <a:cubicBezTo>
                      <a:pt x="369" y="252"/>
                      <a:pt x="371" y="252"/>
                      <a:pt x="372" y="253"/>
                    </a:cubicBezTo>
                    <a:cubicBezTo>
                      <a:pt x="377" y="253"/>
                      <a:pt x="379" y="256"/>
                      <a:pt x="383" y="256"/>
                    </a:cubicBezTo>
                    <a:cubicBezTo>
                      <a:pt x="387" y="258"/>
                      <a:pt x="386" y="262"/>
                      <a:pt x="383" y="264"/>
                    </a:cubicBezTo>
                    <a:cubicBezTo>
                      <a:pt x="379" y="266"/>
                      <a:pt x="373" y="267"/>
                      <a:pt x="369" y="270"/>
                    </a:cubicBezTo>
                    <a:cubicBezTo>
                      <a:pt x="366" y="270"/>
                      <a:pt x="364" y="272"/>
                      <a:pt x="364" y="274"/>
                    </a:cubicBezTo>
                    <a:cubicBezTo>
                      <a:pt x="364" y="274"/>
                      <a:pt x="365" y="275"/>
                      <a:pt x="365" y="276"/>
                    </a:cubicBezTo>
                    <a:cubicBezTo>
                      <a:pt x="366" y="277"/>
                      <a:pt x="366" y="278"/>
                      <a:pt x="366" y="279"/>
                    </a:cubicBezTo>
                    <a:cubicBezTo>
                      <a:pt x="366" y="280"/>
                      <a:pt x="367" y="281"/>
                      <a:pt x="368" y="282"/>
                    </a:cubicBezTo>
                    <a:cubicBezTo>
                      <a:pt x="368" y="282"/>
                      <a:pt x="368" y="283"/>
                      <a:pt x="368" y="283"/>
                    </a:cubicBezTo>
                    <a:cubicBezTo>
                      <a:pt x="369" y="284"/>
                      <a:pt x="369" y="285"/>
                      <a:pt x="370" y="285"/>
                    </a:cubicBezTo>
                    <a:cubicBezTo>
                      <a:pt x="371" y="288"/>
                      <a:pt x="372" y="292"/>
                      <a:pt x="374" y="293"/>
                    </a:cubicBezTo>
                    <a:cubicBezTo>
                      <a:pt x="377" y="293"/>
                      <a:pt x="378" y="291"/>
                      <a:pt x="378" y="288"/>
                    </a:cubicBezTo>
                    <a:cubicBezTo>
                      <a:pt x="380" y="286"/>
                      <a:pt x="381" y="284"/>
                      <a:pt x="382" y="282"/>
                    </a:cubicBezTo>
                    <a:cubicBezTo>
                      <a:pt x="384" y="281"/>
                      <a:pt x="384" y="278"/>
                      <a:pt x="384" y="276"/>
                    </a:cubicBezTo>
                    <a:cubicBezTo>
                      <a:pt x="388" y="273"/>
                      <a:pt x="389" y="267"/>
                      <a:pt x="393" y="264"/>
                    </a:cubicBezTo>
                    <a:cubicBezTo>
                      <a:pt x="393" y="264"/>
                      <a:pt x="394" y="264"/>
                      <a:pt x="395" y="264"/>
                    </a:cubicBezTo>
                    <a:cubicBezTo>
                      <a:pt x="397" y="260"/>
                      <a:pt x="402" y="258"/>
                      <a:pt x="407" y="257"/>
                    </a:cubicBezTo>
                    <a:cubicBezTo>
                      <a:pt x="415" y="254"/>
                      <a:pt x="424" y="252"/>
                      <a:pt x="434" y="254"/>
                    </a:cubicBezTo>
                    <a:cubicBezTo>
                      <a:pt x="436" y="252"/>
                      <a:pt x="441" y="254"/>
                      <a:pt x="446" y="254"/>
                    </a:cubicBezTo>
                    <a:cubicBezTo>
                      <a:pt x="448" y="254"/>
                      <a:pt x="449" y="254"/>
                      <a:pt x="450" y="254"/>
                    </a:cubicBezTo>
                    <a:cubicBezTo>
                      <a:pt x="450" y="254"/>
                      <a:pt x="451" y="253"/>
                      <a:pt x="452" y="253"/>
                    </a:cubicBezTo>
                    <a:cubicBezTo>
                      <a:pt x="456" y="253"/>
                      <a:pt x="462" y="253"/>
                      <a:pt x="468" y="253"/>
                    </a:cubicBezTo>
                    <a:cubicBezTo>
                      <a:pt x="469" y="253"/>
                      <a:pt x="470" y="253"/>
                      <a:pt x="471" y="253"/>
                    </a:cubicBezTo>
                    <a:cubicBezTo>
                      <a:pt x="473" y="253"/>
                      <a:pt x="475" y="252"/>
                      <a:pt x="476" y="252"/>
                    </a:cubicBezTo>
                    <a:cubicBezTo>
                      <a:pt x="478" y="252"/>
                      <a:pt x="480" y="253"/>
                      <a:pt x="481" y="253"/>
                    </a:cubicBezTo>
                    <a:cubicBezTo>
                      <a:pt x="482" y="253"/>
                      <a:pt x="483" y="252"/>
                      <a:pt x="484" y="252"/>
                    </a:cubicBezTo>
                    <a:cubicBezTo>
                      <a:pt x="489" y="252"/>
                      <a:pt x="494" y="253"/>
                      <a:pt x="499" y="252"/>
                    </a:cubicBezTo>
                    <a:cubicBezTo>
                      <a:pt x="503" y="247"/>
                      <a:pt x="496" y="242"/>
                      <a:pt x="496" y="237"/>
                    </a:cubicBezTo>
                    <a:cubicBezTo>
                      <a:pt x="494" y="236"/>
                      <a:pt x="493" y="234"/>
                      <a:pt x="492" y="233"/>
                    </a:cubicBezTo>
                    <a:close/>
                    <a:moveTo>
                      <a:pt x="614" y="234"/>
                    </a:moveTo>
                    <a:cubicBezTo>
                      <a:pt x="614" y="237"/>
                      <a:pt x="616" y="237"/>
                      <a:pt x="615" y="240"/>
                    </a:cubicBezTo>
                    <a:cubicBezTo>
                      <a:pt x="616" y="243"/>
                      <a:pt x="620" y="242"/>
                      <a:pt x="621" y="240"/>
                    </a:cubicBezTo>
                    <a:cubicBezTo>
                      <a:pt x="621" y="237"/>
                      <a:pt x="620" y="235"/>
                      <a:pt x="619" y="233"/>
                    </a:cubicBezTo>
                    <a:cubicBezTo>
                      <a:pt x="617" y="233"/>
                      <a:pt x="615" y="232"/>
                      <a:pt x="614" y="234"/>
                    </a:cubicBezTo>
                    <a:close/>
                    <a:moveTo>
                      <a:pt x="536" y="262"/>
                    </a:moveTo>
                    <a:cubicBezTo>
                      <a:pt x="534" y="263"/>
                      <a:pt x="532" y="262"/>
                      <a:pt x="530" y="261"/>
                    </a:cubicBezTo>
                    <a:cubicBezTo>
                      <a:pt x="529" y="261"/>
                      <a:pt x="528" y="261"/>
                      <a:pt x="527" y="261"/>
                    </a:cubicBezTo>
                    <a:cubicBezTo>
                      <a:pt x="525" y="260"/>
                      <a:pt x="524" y="257"/>
                      <a:pt x="522" y="256"/>
                    </a:cubicBezTo>
                    <a:cubicBezTo>
                      <a:pt x="517" y="256"/>
                      <a:pt x="519" y="258"/>
                      <a:pt x="520" y="260"/>
                    </a:cubicBezTo>
                    <a:cubicBezTo>
                      <a:pt x="520" y="261"/>
                      <a:pt x="521" y="263"/>
                      <a:pt x="522" y="265"/>
                    </a:cubicBezTo>
                    <a:cubicBezTo>
                      <a:pt x="524" y="268"/>
                      <a:pt x="525" y="268"/>
                      <a:pt x="528" y="270"/>
                    </a:cubicBezTo>
                    <a:cubicBezTo>
                      <a:pt x="529" y="271"/>
                      <a:pt x="531" y="272"/>
                      <a:pt x="532" y="272"/>
                    </a:cubicBezTo>
                    <a:cubicBezTo>
                      <a:pt x="534" y="273"/>
                      <a:pt x="537" y="273"/>
                      <a:pt x="538" y="274"/>
                    </a:cubicBezTo>
                    <a:cubicBezTo>
                      <a:pt x="540" y="273"/>
                      <a:pt x="542" y="274"/>
                      <a:pt x="543" y="274"/>
                    </a:cubicBezTo>
                    <a:cubicBezTo>
                      <a:pt x="544" y="273"/>
                      <a:pt x="546" y="272"/>
                      <a:pt x="546" y="270"/>
                    </a:cubicBezTo>
                    <a:cubicBezTo>
                      <a:pt x="546" y="269"/>
                      <a:pt x="545" y="268"/>
                      <a:pt x="545" y="266"/>
                    </a:cubicBezTo>
                    <a:cubicBezTo>
                      <a:pt x="543" y="264"/>
                      <a:pt x="539" y="264"/>
                      <a:pt x="536" y="2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Freeform 6">
                <a:extLst>
                  <a:ext uri="{FF2B5EF4-FFF2-40B4-BE49-F238E27FC236}">
                    <a16:creationId xmlns:a16="http://schemas.microsoft.com/office/drawing/2014/main" id="{E21A915A-72FE-412A-8A0A-974766B7AF22}"/>
                  </a:ext>
                </a:extLst>
              </p:cNvPr>
              <p:cNvSpPr>
                <a:spLocks/>
              </p:cNvSpPr>
              <p:nvPr/>
            </p:nvSpPr>
            <p:spPr bwMode="auto">
              <a:xfrm>
                <a:off x="2883" y="1255"/>
                <a:ext cx="73" cy="75"/>
              </a:xfrm>
              <a:custGeom>
                <a:avLst/>
                <a:gdLst>
                  <a:gd name="T0" fmla="*/ 17 w 35"/>
                  <a:gd name="T1" fmla="*/ 35 h 36"/>
                  <a:gd name="T2" fmla="*/ 15 w 35"/>
                  <a:gd name="T3" fmla="*/ 26 h 36"/>
                  <a:gd name="T4" fmla="*/ 11 w 35"/>
                  <a:gd name="T5" fmla="*/ 25 h 36"/>
                  <a:gd name="T6" fmla="*/ 9 w 35"/>
                  <a:gd name="T7" fmla="*/ 26 h 36"/>
                  <a:gd name="T8" fmla="*/ 3 w 35"/>
                  <a:gd name="T9" fmla="*/ 23 h 36"/>
                  <a:gd name="T10" fmla="*/ 0 w 35"/>
                  <a:gd name="T11" fmla="*/ 20 h 36"/>
                  <a:gd name="T12" fmla="*/ 0 w 35"/>
                  <a:gd name="T13" fmla="*/ 15 h 36"/>
                  <a:gd name="T14" fmla="*/ 4 w 35"/>
                  <a:gd name="T15" fmla="*/ 12 h 36"/>
                  <a:gd name="T16" fmla="*/ 6 w 35"/>
                  <a:gd name="T17" fmla="*/ 10 h 36"/>
                  <a:gd name="T18" fmla="*/ 10 w 35"/>
                  <a:gd name="T19" fmla="*/ 8 h 36"/>
                  <a:gd name="T20" fmla="*/ 14 w 35"/>
                  <a:gd name="T21" fmla="*/ 4 h 36"/>
                  <a:gd name="T22" fmla="*/ 15 w 35"/>
                  <a:gd name="T23" fmla="*/ 4 h 36"/>
                  <a:gd name="T24" fmla="*/ 18 w 35"/>
                  <a:gd name="T25" fmla="*/ 1 h 36"/>
                  <a:gd name="T26" fmla="*/ 24 w 35"/>
                  <a:gd name="T27" fmla="*/ 0 h 36"/>
                  <a:gd name="T28" fmla="*/ 33 w 35"/>
                  <a:gd name="T29" fmla="*/ 4 h 36"/>
                  <a:gd name="T30" fmla="*/ 33 w 35"/>
                  <a:gd name="T31" fmla="*/ 6 h 36"/>
                  <a:gd name="T32" fmla="*/ 34 w 35"/>
                  <a:gd name="T33" fmla="*/ 14 h 36"/>
                  <a:gd name="T34" fmla="*/ 33 w 35"/>
                  <a:gd name="T35" fmla="*/ 17 h 36"/>
                  <a:gd name="T36" fmla="*/ 33 w 35"/>
                  <a:gd name="T37" fmla="*/ 18 h 36"/>
                  <a:gd name="T38" fmla="*/ 31 w 35"/>
                  <a:gd name="T39" fmla="*/ 20 h 36"/>
                  <a:gd name="T40" fmla="*/ 30 w 35"/>
                  <a:gd name="T41" fmla="*/ 24 h 36"/>
                  <a:gd name="T42" fmla="*/ 23 w 35"/>
                  <a:gd name="T43" fmla="*/ 31 h 36"/>
                  <a:gd name="T44" fmla="*/ 17 w 35"/>
                  <a:gd name="T45"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6">
                    <a:moveTo>
                      <a:pt x="17" y="35"/>
                    </a:moveTo>
                    <a:cubicBezTo>
                      <a:pt x="16" y="32"/>
                      <a:pt x="16" y="29"/>
                      <a:pt x="15" y="26"/>
                    </a:cubicBezTo>
                    <a:cubicBezTo>
                      <a:pt x="14" y="26"/>
                      <a:pt x="13" y="25"/>
                      <a:pt x="11" y="25"/>
                    </a:cubicBezTo>
                    <a:cubicBezTo>
                      <a:pt x="10" y="25"/>
                      <a:pt x="10" y="26"/>
                      <a:pt x="9" y="26"/>
                    </a:cubicBezTo>
                    <a:cubicBezTo>
                      <a:pt x="6" y="26"/>
                      <a:pt x="5" y="24"/>
                      <a:pt x="3" y="23"/>
                    </a:cubicBezTo>
                    <a:cubicBezTo>
                      <a:pt x="2" y="21"/>
                      <a:pt x="1" y="21"/>
                      <a:pt x="0" y="20"/>
                    </a:cubicBezTo>
                    <a:cubicBezTo>
                      <a:pt x="0" y="18"/>
                      <a:pt x="0" y="17"/>
                      <a:pt x="0" y="15"/>
                    </a:cubicBezTo>
                    <a:cubicBezTo>
                      <a:pt x="0" y="13"/>
                      <a:pt x="2" y="13"/>
                      <a:pt x="4" y="12"/>
                    </a:cubicBezTo>
                    <a:cubicBezTo>
                      <a:pt x="5" y="12"/>
                      <a:pt x="5" y="11"/>
                      <a:pt x="6" y="10"/>
                    </a:cubicBezTo>
                    <a:cubicBezTo>
                      <a:pt x="7" y="9"/>
                      <a:pt x="9" y="9"/>
                      <a:pt x="10" y="8"/>
                    </a:cubicBezTo>
                    <a:cubicBezTo>
                      <a:pt x="12" y="7"/>
                      <a:pt x="12" y="5"/>
                      <a:pt x="14" y="4"/>
                    </a:cubicBezTo>
                    <a:cubicBezTo>
                      <a:pt x="14" y="4"/>
                      <a:pt x="15" y="4"/>
                      <a:pt x="15" y="4"/>
                    </a:cubicBezTo>
                    <a:cubicBezTo>
                      <a:pt x="16" y="3"/>
                      <a:pt x="17" y="2"/>
                      <a:pt x="18" y="1"/>
                    </a:cubicBezTo>
                    <a:cubicBezTo>
                      <a:pt x="21" y="1"/>
                      <a:pt x="22" y="0"/>
                      <a:pt x="24" y="0"/>
                    </a:cubicBezTo>
                    <a:cubicBezTo>
                      <a:pt x="28" y="0"/>
                      <a:pt x="31" y="2"/>
                      <a:pt x="33" y="4"/>
                    </a:cubicBezTo>
                    <a:cubicBezTo>
                      <a:pt x="33" y="5"/>
                      <a:pt x="33" y="5"/>
                      <a:pt x="33" y="6"/>
                    </a:cubicBezTo>
                    <a:cubicBezTo>
                      <a:pt x="35" y="8"/>
                      <a:pt x="35" y="11"/>
                      <a:pt x="34" y="14"/>
                    </a:cubicBezTo>
                    <a:cubicBezTo>
                      <a:pt x="34" y="14"/>
                      <a:pt x="33" y="15"/>
                      <a:pt x="33" y="17"/>
                    </a:cubicBezTo>
                    <a:cubicBezTo>
                      <a:pt x="33" y="17"/>
                      <a:pt x="33" y="18"/>
                      <a:pt x="33" y="18"/>
                    </a:cubicBezTo>
                    <a:cubicBezTo>
                      <a:pt x="32" y="19"/>
                      <a:pt x="32" y="19"/>
                      <a:pt x="31" y="20"/>
                    </a:cubicBezTo>
                    <a:cubicBezTo>
                      <a:pt x="31" y="21"/>
                      <a:pt x="31" y="23"/>
                      <a:pt x="30" y="24"/>
                    </a:cubicBezTo>
                    <a:cubicBezTo>
                      <a:pt x="29" y="26"/>
                      <a:pt x="25" y="29"/>
                      <a:pt x="23" y="31"/>
                    </a:cubicBezTo>
                    <a:cubicBezTo>
                      <a:pt x="23" y="34"/>
                      <a:pt x="20" y="36"/>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Freeform 7">
                <a:extLst>
                  <a:ext uri="{FF2B5EF4-FFF2-40B4-BE49-F238E27FC236}">
                    <a16:creationId xmlns:a16="http://schemas.microsoft.com/office/drawing/2014/main" id="{F182158E-ED2E-4EC0-AC3A-F130D3F108B9}"/>
                  </a:ext>
                </a:extLst>
              </p:cNvPr>
              <p:cNvSpPr>
                <a:spLocks/>
              </p:cNvSpPr>
              <p:nvPr/>
            </p:nvSpPr>
            <p:spPr bwMode="auto">
              <a:xfrm>
                <a:off x="2787" y="1255"/>
                <a:ext cx="44" cy="48"/>
              </a:xfrm>
              <a:custGeom>
                <a:avLst/>
                <a:gdLst>
                  <a:gd name="T0" fmla="*/ 17 w 21"/>
                  <a:gd name="T1" fmla="*/ 5 h 23"/>
                  <a:gd name="T2" fmla="*/ 20 w 21"/>
                  <a:gd name="T3" fmla="*/ 9 h 23"/>
                  <a:gd name="T4" fmla="*/ 19 w 21"/>
                  <a:gd name="T5" fmla="*/ 16 h 23"/>
                  <a:gd name="T6" fmla="*/ 18 w 21"/>
                  <a:gd name="T7" fmla="*/ 17 h 23"/>
                  <a:gd name="T8" fmla="*/ 16 w 21"/>
                  <a:gd name="T9" fmla="*/ 18 h 23"/>
                  <a:gd name="T10" fmla="*/ 11 w 21"/>
                  <a:gd name="T11" fmla="*/ 21 h 23"/>
                  <a:gd name="T12" fmla="*/ 7 w 21"/>
                  <a:gd name="T13" fmla="*/ 22 h 23"/>
                  <a:gd name="T14" fmla="*/ 6 w 21"/>
                  <a:gd name="T15" fmla="*/ 20 h 23"/>
                  <a:gd name="T16" fmla="*/ 4 w 21"/>
                  <a:gd name="T17" fmla="*/ 18 h 23"/>
                  <a:gd name="T18" fmla="*/ 3 w 21"/>
                  <a:gd name="T19" fmla="*/ 16 h 23"/>
                  <a:gd name="T20" fmla="*/ 2 w 21"/>
                  <a:gd name="T21" fmla="*/ 14 h 23"/>
                  <a:gd name="T22" fmla="*/ 1 w 21"/>
                  <a:gd name="T23" fmla="*/ 4 h 23"/>
                  <a:gd name="T24" fmla="*/ 11 w 21"/>
                  <a:gd name="T25" fmla="*/ 3 h 23"/>
                  <a:gd name="T26" fmla="*/ 12 w 21"/>
                  <a:gd name="T27" fmla="*/ 3 h 23"/>
                  <a:gd name="T28" fmla="*/ 14 w 21"/>
                  <a:gd name="T29" fmla="*/ 5 h 23"/>
                  <a:gd name="T30" fmla="*/ 17 w 21"/>
                  <a:gd name="T3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3">
                    <a:moveTo>
                      <a:pt x="17" y="5"/>
                    </a:moveTo>
                    <a:cubicBezTo>
                      <a:pt x="19" y="6"/>
                      <a:pt x="20" y="7"/>
                      <a:pt x="20" y="9"/>
                    </a:cubicBezTo>
                    <a:cubicBezTo>
                      <a:pt x="21" y="11"/>
                      <a:pt x="20" y="15"/>
                      <a:pt x="19" y="16"/>
                    </a:cubicBezTo>
                    <a:cubicBezTo>
                      <a:pt x="19" y="16"/>
                      <a:pt x="18" y="16"/>
                      <a:pt x="18" y="17"/>
                    </a:cubicBezTo>
                    <a:cubicBezTo>
                      <a:pt x="17" y="17"/>
                      <a:pt x="17" y="18"/>
                      <a:pt x="16" y="18"/>
                    </a:cubicBezTo>
                    <a:cubicBezTo>
                      <a:pt x="15" y="20"/>
                      <a:pt x="13" y="20"/>
                      <a:pt x="11" y="21"/>
                    </a:cubicBezTo>
                    <a:cubicBezTo>
                      <a:pt x="10" y="22"/>
                      <a:pt x="9" y="23"/>
                      <a:pt x="7" y="22"/>
                    </a:cubicBezTo>
                    <a:cubicBezTo>
                      <a:pt x="6" y="22"/>
                      <a:pt x="6" y="21"/>
                      <a:pt x="6" y="20"/>
                    </a:cubicBezTo>
                    <a:cubicBezTo>
                      <a:pt x="5" y="19"/>
                      <a:pt x="4" y="19"/>
                      <a:pt x="4" y="18"/>
                    </a:cubicBezTo>
                    <a:cubicBezTo>
                      <a:pt x="4" y="17"/>
                      <a:pt x="3" y="16"/>
                      <a:pt x="3" y="16"/>
                    </a:cubicBezTo>
                    <a:cubicBezTo>
                      <a:pt x="3" y="15"/>
                      <a:pt x="2" y="14"/>
                      <a:pt x="2" y="14"/>
                    </a:cubicBezTo>
                    <a:cubicBezTo>
                      <a:pt x="0" y="11"/>
                      <a:pt x="1" y="7"/>
                      <a:pt x="1" y="4"/>
                    </a:cubicBezTo>
                    <a:cubicBezTo>
                      <a:pt x="2" y="1"/>
                      <a:pt x="8" y="0"/>
                      <a:pt x="11" y="3"/>
                    </a:cubicBezTo>
                    <a:cubicBezTo>
                      <a:pt x="12" y="3"/>
                      <a:pt x="12" y="2"/>
                      <a:pt x="12" y="3"/>
                    </a:cubicBezTo>
                    <a:cubicBezTo>
                      <a:pt x="13" y="3"/>
                      <a:pt x="13" y="4"/>
                      <a:pt x="14" y="5"/>
                    </a:cubicBezTo>
                    <a:cubicBezTo>
                      <a:pt x="15" y="5"/>
                      <a:pt x="16" y="5"/>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Freeform 8">
                <a:extLst>
                  <a:ext uri="{FF2B5EF4-FFF2-40B4-BE49-F238E27FC236}">
                    <a16:creationId xmlns:a16="http://schemas.microsoft.com/office/drawing/2014/main" id="{01744B54-57AF-4D9A-A772-A4B9B0278CE6}"/>
                  </a:ext>
                </a:extLst>
              </p:cNvPr>
              <p:cNvSpPr>
                <a:spLocks/>
              </p:cNvSpPr>
              <p:nvPr/>
            </p:nvSpPr>
            <p:spPr bwMode="auto">
              <a:xfrm>
                <a:off x="3137" y="1312"/>
                <a:ext cx="200" cy="153"/>
              </a:xfrm>
              <a:custGeom>
                <a:avLst/>
                <a:gdLst>
                  <a:gd name="T0" fmla="*/ 82 w 96"/>
                  <a:gd name="T1" fmla="*/ 2 h 74"/>
                  <a:gd name="T2" fmla="*/ 84 w 96"/>
                  <a:gd name="T3" fmla="*/ 5 h 74"/>
                  <a:gd name="T4" fmla="*/ 84 w 96"/>
                  <a:gd name="T5" fmla="*/ 7 h 74"/>
                  <a:gd name="T6" fmla="*/ 88 w 96"/>
                  <a:gd name="T7" fmla="*/ 11 h 74"/>
                  <a:gd name="T8" fmla="*/ 88 w 96"/>
                  <a:gd name="T9" fmla="*/ 13 h 74"/>
                  <a:gd name="T10" fmla="*/ 89 w 96"/>
                  <a:gd name="T11" fmla="*/ 15 h 74"/>
                  <a:gd name="T12" fmla="*/ 88 w 96"/>
                  <a:gd name="T13" fmla="*/ 22 h 74"/>
                  <a:gd name="T14" fmla="*/ 81 w 96"/>
                  <a:gd name="T15" fmla="*/ 28 h 74"/>
                  <a:gd name="T16" fmla="*/ 81 w 96"/>
                  <a:gd name="T17" fmla="*/ 30 h 74"/>
                  <a:gd name="T18" fmla="*/ 78 w 96"/>
                  <a:gd name="T19" fmla="*/ 33 h 74"/>
                  <a:gd name="T20" fmla="*/ 78 w 96"/>
                  <a:gd name="T21" fmla="*/ 36 h 74"/>
                  <a:gd name="T22" fmla="*/ 76 w 96"/>
                  <a:gd name="T23" fmla="*/ 42 h 74"/>
                  <a:gd name="T24" fmla="*/ 94 w 96"/>
                  <a:gd name="T25" fmla="*/ 43 h 74"/>
                  <a:gd name="T26" fmla="*/ 94 w 96"/>
                  <a:gd name="T27" fmla="*/ 49 h 74"/>
                  <a:gd name="T28" fmla="*/ 88 w 96"/>
                  <a:gd name="T29" fmla="*/ 51 h 74"/>
                  <a:gd name="T30" fmla="*/ 86 w 96"/>
                  <a:gd name="T31" fmla="*/ 52 h 74"/>
                  <a:gd name="T32" fmla="*/ 82 w 96"/>
                  <a:gd name="T33" fmla="*/ 52 h 74"/>
                  <a:gd name="T34" fmla="*/ 69 w 96"/>
                  <a:gd name="T35" fmla="*/ 53 h 74"/>
                  <a:gd name="T36" fmla="*/ 59 w 96"/>
                  <a:gd name="T37" fmla="*/ 64 h 74"/>
                  <a:gd name="T38" fmla="*/ 53 w 96"/>
                  <a:gd name="T39" fmla="*/ 69 h 74"/>
                  <a:gd name="T40" fmla="*/ 46 w 96"/>
                  <a:gd name="T41" fmla="*/ 72 h 74"/>
                  <a:gd name="T42" fmla="*/ 40 w 96"/>
                  <a:gd name="T43" fmla="*/ 74 h 74"/>
                  <a:gd name="T44" fmla="*/ 38 w 96"/>
                  <a:gd name="T45" fmla="*/ 74 h 74"/>
                  <a:gd name="T46" fmla="*/ 25 w 96"/>
                  <a:gd name="T47" fmla="*/ 74 h 74"/>
                  <a:gd name="T48" fmla="*/ 19 w 96"/>
                  <a:gd name="T49" fmla="*/ 71 h 74"/>
                  <a:gd name="T50" fmla="*/ 29 w 96"/>
                  <a:gd name="T51" fmla="*/ 67 h 74"/>
                  <a:gd name="T52" fmla="*/ 36 w 96"/>
                  <a:gd name="T53" fmla="*/ 65 h 74"/>
                  <a:gd name="T54" fmla="*/ 40 w 96"/>
                  <a:gd name="T55" fmla="*/ 62 h 74"/>
                  <a:gd name="T56" fmla="*/ 35 w 96"/>
                  <a:gd name="T57" fmla="*/ 58 h 74"/>
                  <a:gd name="T58" fmla="*/ 26 w 96"/>
                  <a:gd name="T59" fmla="*/ 58 h 74"/>
                  <a:gd name="T60" fmla="*/ 23 w 96"/>
                  <a:gd name="T61" fmla="*/ 58 h 74"/>
                  <a:gd name="T62" fmla="*/ 19 w 96"/>
                  <a:gd name="T63" fmla="*/ 58 h 74"/>
                  <a:gd name="T64" fmla="*/ 14 w 96"/>
                  <a:gd name="T65" fmla="*/ 57 h 74"/>
                  <a:gd name="T66" fmla="*/ 4 w 96"/>
                  <a:gd name="T67" fmla="*/ 50 h 74"/>
                  <a:gd name="T68" fmla="*/ 4 w 96"/>
                  <a:gd name="T69" fmla="*/ 49 h 74"/>
                  <a:gd name="T70" fmla="*/ 0 w 96"/>
                  <a:gd name="T71" fmla="*/ 45 h 74"/>
                  <a:gd name="T72" fmla="*/ 2 w 96"/>
                  <a:gd name="T73" fmla="*/ 40 h 74"/>
                  <a:gd name="T74" fmla="*/ 8 w 96"/>
                  <a:gd name="T75" fmla="*/ 41 h 74"/>
                  <a:gd name="T76" fmla="*/ 11 w 96"/>
                  <a:gd name="T77" fmla="*/ 42 h 74"/>
                  <a:gd name="T78" fmla="*/ 14 w 96"/>
                  <a:gd name="T79" fmla="*/ 43 h 74"/>
                  <a:gd name="T80" fmla="*/ 27 w 96"/>
                  <a:gd name="T81" fmla="*/ 43 h 74"/>
                  <a:gd name="T82" fmla="*/ 32 w 96"/>
                  <a:gd name="T83" fmla="*/ 43 h 74"/>
                  <a:gd name="T84" fmla="*/ 55 w 96"/>
                  <a:gd name="T85" fmla="*/ 42 h 74"/>
                  <a:gd name="T86" fmla="*/ 59 w 96"/>
                  <a:gd name="T87" fmla="*/ 38 h 74"/>
                  <a:gd name="T88" fmla="*/ 63 w 96"/>
                  <a:gd name="T89" fmla="*/ 30 h 74"/>
                  <a:gd name="T90" fmla="*/ 65 w 96"/>
                  <a:gd name="T91" fmla="*/ 24 h 74"/>
                  <a:gd name="T92" fmla="*/ 66 w 96"/>
                  <a:gd name="T93" fmla="*/ 19 h 74"/>
                  <a:gd name="T94" fmla="*/ 71 w 96"/>
                  <a:gd name="T95" fmla="*/ 12 h 74"/>
                  <a:gd name="T96" fmla="*/ 72 w 96"/>
                  <a:gd name="T97" fmla="*/ 7 h 74"/>
                  <a:gd name="T98" fmla="*/ 73 w 96"/>
                  <a:gd name="T99" fmla="*/ 5 h 74"/>
                  <a:gd name="T100" fmla="*/ 74 w 96"/>
                  <a:gd name="T101" fmla="*/ 3 h 74"/>
                  <a:gd name="T102" fmla="*/ 82 w 96"/>
                  <a:gd name="T10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 h="74">
                    <a:moveTo>
                      <a:pt x="82" y="2"/>
                    </a:moveTo>
                    <a:cubicBezTo>
                      <a:pt x="82" y="3"/>
                      <a:pt x="84" y="4"/>
                      <a:pt x="84" y="5"/>
                    </a:cubicBezTo>
                    <a:cubicBezTo>
                      <a:pt x="84" y="6"/>
                      <a:pt x="84" y="6"/>
                      <a:pt x="84" y="7"/>
                    </a:cubicBezTo>
                    <a:cubicBezTo>
                      <a:pt x="85" y="8"/>
                      <a:pt x="87" y="9"/>
                      <a:pt x="88" y="11"/>
                    </a:cubicBezTo>
                    <a:cubicBezTo>
                      <a:pt x="88" y="11"/>
                      <a:pt x="88" y="12"/>
                      <a:pt x="88" y="13"/>
                    </a:cubicBezTo>
                    <a:cubicBezTo>
                      <a:pt x="89" y="14"/>
                      <a:pt x="89" y="15"/>
                      <a:pt x="89" y="15"/>
                    </a:cubicBezTo>
                    <a:cubicBezTo>
                      <a:pt x="90" y="18"/>
                      <a:pt x="88" y="19"/>
                      <a:pt x="88" y="22"/>
                    </a:cubicBezTo>
                    <a:cubicBezTo>
                      <a:pt x="86" y="23"/>
                      <a:pt x="82" y="25"/>
                      <a:pt x="81" y="28"/>
                    </a:cubicBezTo>
                    <a:cubicBezTo>
                      <a:pt x="81" y="29"/>
                      <a:pt x="81" y="29"/>
                      <a:pt x="81" y="30"/>
                    </a:cubicBezTo>
                    <a:cubicBezTo>
                      <a:pt x="81" y="31"/>
                      <a:pt x="79" y="32"/>
                      <a:pt x="78" y="33"/>
                    </a:cubicBezTo>
                    <a:cubicBezTo>
                      <a:pt x="78" y="34"/>
                      <a:pt x="78" y="35"/>
                      <a:pt x="78" y="36"/>
                    </a:cubicBezTo>
                    <a:cubicBezTo>
                      <a:pt x="77" y="38"/>
                      <a:pt x="76" y="39"/>
                      <a:pt x="76" y="42"/>
                    </a:cubicBezTo>
                    <a:cubicBezTo>
                      <a:pt x="80" y="46"/>
                      <a:pt x="88" y="42"/>
                      <a:pt x="94" y="43"/>
                    </a:cubicBezTo>
                    <a:cubicBezTo>
                      <a:pt x="96" y="45"/>
                      <a:pt x="95" y="48"/>
                      <a:pt x="94" y="49"/>
                    </a:cubicBezTo>
                    <a:cubicBezTo>
                      <a:pt x="93" y="50"/>
                      <a:pt x="90" y="50"/>
                      <a:pt x="88" y="51"/>
                    </a:cubicBezTo>
                    <a:cubicBezTo>
                      <a:pt x="87" y="51"/>
                      <a:pt x="86" y="52"/>
                      <a:pt x="86" y="52"/>
                    </a:cubicBezTo>
                    <a:cubicBezTo>
                      <a:pt x="84" y="52"/>
                      <a:pt x="83" y="52"/>
                      <a:pt x="82" y="52"/>
                    </a:cubicBezTo>
                    <a:cubicBezTo>
                      <a:pt x="77" y="52"/>
                      <a:pt x="73" y="52"/>
                      <a:pt x="69" y="53"/>
                    </a:cubicBezTo>
                    <a:cubicBezTo>
                      <a:pt x="65" y="57"/>
                      <a:pt x="63" y="60"/>
                      <a:pt x="59" y="64"/>
                    </a:cubicBezTo>
                    <a:cubicBezTo>
                      <a:pt x="57" y="66"/>
                      <a:pt x="55" y="68"/>
                      <a:pt x="53" y="69"/>
                    </a:cubicBezTo>
                    <a:cubicBezTo>
                      <a:pt x="50" y="70"/>
                      <a:pt x="47" y="69"/>
                      <a:pt x="46" y="72"/>
                    </a:cubicBezTo>
                    <a:cubicBezTo>
                      <a:pt x="44" y="71"/>
                      <a:pt x="42" y="74"/>
                      <a:pt x="40" y="74"/>
                    </a:cubicBezTo>
                    <a:cubicBezTo>
                      <a:pt x="40" y="74"/>
                      <a:pt x="39" y="74"/>
                      <a:pt x="38" y="74"/>
                    </a:cubicBezTo>
                    <a:cubicBezTo>
                      <a:pt x="34" y="74"/>
                      <a:pt x="29" y="74"/>
                      <a:pt x="25" y="74"/>
                    </a:cubicBezTo>
                    <a:cubicBezTo>
                      <a:pt x="23" y="74"/>
                      <a:pt x="20" y="72"/>
                      <a:pt x="19" y="71"/>
                    </a:cubicBezTo>
                    <a:cubicBezTo>
                      <a:pt x="20" y="68"/>
                      <a:pt x="26" y="69"/>
                      <a:pt x="29" y="67"/>
                    </a:cubicBezTo>
                    <a:cubicBezTo>
                      <a:pt x="32" y="67"/>
                      <a:pt x="33" y="65"/>
                      <a:pt x="36" y="65"/>
                    </a:cubicBezTo>
                    <a:cubicBezTo>
                      <a:pt x="37" y="64"/>
                      <a:pt x="38" y="63"/>
                      <a:pt x="40" y="62"/>
                    </a:cubicBezTo>
                    <a:cubicBezTo>
                      <a:pt x="41" y="59"/>
                      <a:pt x="38" y="57"/>
                      <a:pt x="35" y="58"/>
                    </a:cubicBezTo>
                    <a:cubicBezTo>
                      <a:pt x="33" y="56"/>
                      <a:pt x="29" y="59"/>
                      <a:pt x="26" y="58"/>
                    </a:cubicBezTo>
                    <a:cubicBezTo>
                      <a:pt x="25" y="58"/>
                      <a:pt x="24" y="58"/>
                      <a:pt x="23" y="58"/>
                    </a:cubicBezTo>
                    <a:cubicBezTo>
                      <a:pt x="21" y="58"/>
                      <a:pt x="20" y="58"/>
                      <a:pt x="19" y="58"/>
                    </a:cubicBezTo>
                    <a:cubicBezTo>
                      <a:pt x="17" y="58"/>
                      <a:pt x="15" y="58"/>
                      <a:pt x="14" y="57"/>
                    </a:cubicBezTo>
                    <a:cubicBezTo>
                      <a:pt x="10" y="56"/>
                      <a:pt x="7" y="53"/>
                      <a:pt x="4" y="50"/>
                    </a:cubicBezTo>
                    <a:cubicBezTo>
                      <a:pt x="4" y="50"/>
                      <a:pt x="3" y="50"/>
                      <a:pt x="4" y="49"/>
                    </a:cubicBezTo>
                    <a:cubicBezTo>
                      <a:pt x="2" y="48"/>
                      <a:pt x="1" y="47"/>
                      <a:pt x="0" y="45"/>
                    </a:cubicBezTo>
                    <a:cubicBezTo>
                      <a:pt x="1" y="44"/>
                      <a:pt x="1" y="41"/>
                      <a:pt x="2" y="40"/>
                    </a:cubicBezTo>
                    <a:cubicBezTo>
                      <a:pt x="4" y="39"/>
                      <a:pt x="6" y="41"/>
                      <a:pt x="8" y="41"/>
                    </a:cubicBezTo>
                    <a:cubicBezTo>
                      <a:pt x="9" y="41"/>
                      <a:pt x="10" y="41"/>
                      <a:pt x="11" y="42"/>
                    </a:cubicBezTo>
                    <a:cubicBezTo>
                      <a:pt x="12" y="42"/>
                      <a:pt x="13" y="42"/>
                      <a:pt x="14" y="43"/>
                    </a:cubicBezTo>
                    <a:cubicBezTo>
                      <a:pt x="17" y="44"/>
                      <a:pt x="23" y="43"/>
                      <a:pt x="27" y="43"/>
                    </a:cubicBezTo>
                    <a:cubicBezTo>
                      <a:pt x="29" y="43"/>
                      <a:pt x="30" y="43"/>
                      <a:pt x="32" y="43"/>
                    </a:cubicBezTo>
                    <a:cubicBezTo>
                      <a:pt x="40" y="43"/>
                      <a:pt x="48" y="45"/>
                      <a:pt x="55" y="42"/>
                    </a:cubicBezTo>
                    <a:cubicBezTo>
                      <a:pt x="56" y="41"/>
                      <a:pt x="57" y="39"/>
                      <a:pt x="59" y="38"/>
                    </a:cubicBezTo>
                    <a:cubicBezTo>
                      <a:pt x="59" y="35"/>
                      <a:pt x="61" y="32"/>
                      <a:pt x="63" y="30"/>
                    </a:cubicBezTo>
                    <a:cubicBezTo>
                      <a:pt x="62" y="27"/>
                      <a:pt x="64" y="26"/>
                      <a:pt x="65" y="24"/>
                    </a:cubicBezTo>
                    <a:cubicBezTo>
                      <a:pt x="66" y="22"/>
                      <a:pt x="66" y="21"/>
                      <a:pt x="66" y="19"/>
                    </a:cubicBezTo>
                    <a:cubicBezTo>
                      <a:pt x="67" y="17"/>
                      <a:pt x="70" y="14"/>
                      <a:pt x="71" y="12"/>
                    </a:cubicBezTo>
                    <a:cubicBezTo>
                      <a:pt x="71" y="10"/>
                      <a:pt x="71" y="8"/>
                      <a:pt x="72" y="7"/>
                    </a:cubicBezTo>
                    <a:cubicBezTo>
                      <a:pt x="72" y="6"/>
                      <a:pt x="73" y="6"/>
                      <a:pt x="73" y="5"/>
                    </a:cubicBezTo>
                    <a:cubicBezTo>
                      <a:pt x="74" y="4"/>
                      <a:pt x="73" y="3"/>
                      <a:pt x="74" y="3"/>
                    </a:cubicBezTo>
                    <a:cubicBezTo>
                      <a:pt x="75" y="0"/>
                      <a:pt x="79" y="1"/>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Freeform 9">
                <a:extLst>
                  <a:ext uri="{FF2B5EF4-FFF2-40B4-BE49-F238E27FC236}">
                    <a16:creationId xmlns:a16="http://schemas.microsoft.com/office/drawing/2014/main" id="{4AD50437-A66B-48CB-B4C1-E678D60DBDEE}"/>
                  </a:ext>
                </a:extLst>
              </p:cNvPr>
              <p:cNvSpPr>
                <a:spLocks/>
              </p:cNvSpPr>
              <p:nvPr/>
            </p:nvSpPr>
            <p:spPr bwMode="auto">
              <a:xfrm>
                <a:off x="2897" y="1322"/>
                <a:ext cx="61" cy="56"/>
              </a:xfrm>
              <a:custGeom>
                <a:avLst/>
                <a:gdLst>
                  <a:gd name="T0" fmla="*/ 14 w 29"/>
                  <a:gd name="T1" fmla="*/ 27 h 27"/>
                  <a:gd name="T2" fmla="*/ 4 w 29"/>
                  <a:gd name="T3" fmla="*/ 22 h 27"/>
                  <a:gd name="T4" fmla="*/ 2 w 29"/>
                  <a:gd name="T5" fmla="*/ 22 h 27"/>
                  <a:gd name="T6" fmla="*/ 2 w 29"/>
                  <a:gd name="T7" fmla="*/ 20 h 27"/>
                  <a:gd name="T8" fmla="*/ 0 w 29"/>
                  <a:gd name="T9" fmla="*/ 19 h 27"/>
                  <a:gd name="T10" fmla="*/ 2 w 29"/>
                  <a:gd name="T11" fmla="*/ 16 h 27"/>
                  <a:gd name="T12" fmla="*/ 15 w 29"/>
                  <a:gd name="T13" fmla="*/ 6 h 27"/>
                  <a:gd name="T14" fmla="*/ 17 w 29"/>
                  <a:gd name="T15" fmla="*/ 6 h 27"/>
                  <a:gd name="T16" fmla="*/ 28 w 29"/>
                  <a:gd name="T17" fmla="*/ 4 h 27"/>
                  <a:gd name="T18" fmla="*/ 29 w 29"/>
                  <a:gd name="T19" fmla="*/ 5 h 27"/>
                  <a:gd name="T20" fmla="*/ 28 w 29"/>
                  <a:gd name="T21" fmla="*/ 12 h 27"/>
                  <a:gd name="T22" fmla="*/ 26 w 29"/>
                  <a:gd name="T23" fmla="*/ 14 h 27"/>
                  <a:gd name="T24" fmla="*/ 24 w 29"/>
                  <a:gd name="T25" fmla="*/ 19 h 27"/>
                  <a:gd name="T26" fmla="*/ 23 w 29"/>
                  <a:gd name="T27" fmla="*/ 19 h 27"/>
                  <a:gd name="T28" fmla="*/ 21 w 29"/>
                  <a:gd name="T29" fmla="*/ 22 h 27"/>
                  <a:gd name="T30" fmla="*/ 18 w 29"/>
                  <a:gd name="T31" fmla="*/ 25 h 27"/>
                  <a:gd name="T32" fmla="*/ 14 w 29"/>
                  <a:gd name="T3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4" y="27"/>
                    </a:moveTo>
                    <a:cubicBezTo>
                      <a:pt x="10" y="26"/>
                      <a:pt x="5" y="26"/>
                      <a:pt x="4" y="22"/>
                    </a:cubicBezTo>
                    <a:cubicBezTo>
                      <a:pt x="3" y="22"/>
                      <a:pt x="3" y="22"/>
                      <a:pt x="2" y="22"/>
                    </a:cubicBezTo>
                    <a:cubicBezTo>
                      <a:pt x="2" y="21"/>
                      <a:pt x="2" y="21"/>
                      <a:pt x="2" y="20"/>
                    </a:cubicBezTo>
                    <a:cubicBezTo>
                      <a:pt x="2" y="20"/>
                      <a:pt x="0" y="20"/>
                      <a:pt x="0" y="19"/>
                    </a:cubicBezTo>
                    <a:cubicBezTo>
                      <a:pt x="0" y="18"/>
                      <a:pt x="2" y="18"/>
                      <a:pt x="2" y="16"/>
                    </a:cubicBezTo>
                    <a:cubicBezTo>
                      <a:pt x="6" y="12"/>
                      <a:pt x="13" y="12"/>
                      <a:pt x="15" y="6"/>
                    </a:cubicBezTo>
                    <a:cubicBezTo>
                      <a:pt x="16" y="6"/>
                      <a:pt x="17" y="6"/>
                      <a:pt x="17" y="6"/>
                    </a:cubicBezTo>
                    <a:cubicBezTo>
                      <a:pt x="20" y="4"/>
                      <a:pt x="26" y="0"/>
                      <a:pt x="28" y="4"/>
                    </a:cubicBezTo>
                    <a:cubicBezTo>
                      <a:pt x="28" y="5"/>
                      <a:pt x="29" y="5"/>
                      <a:pt x="29" y="5"/>
                    </a:cubicBezTo>
                    <a:cubicBezTo>
                      <a:pt x="28" y="7"/>
                      <a:pt x="29" y="10"/>
                      <a:pt x="28" y="12"/>
                    </a:cubicBezTo>
                    <a:cubicBezTo>
                      <a:pt x="27" y="13"/>
                      <a:pt x="26" y="13"/>
                      <a:pt x="26" y="14"/>
                    </a:cubicBezTo>
                    <a:cubicBezTo>
                      <a:pt x="25" y="16"/>
                      <a:pt x="25" y="17"/>
                      <a:pt x="24" y="19"/>
                    </a:cubicBezTo>
                    <a:cubicBezTo>
                      <a:pt x="24" y="19"/>
                      <a:pt x="23" y="19"/>
                      <a:pt x="23" y="19"/>
                    </a:cubicBezTo>
                    <a:cubicBezTo>
                      <a:pt x="22" y="20"/>
                      <a:pt x="22" y="21"/>
                      <a:pt x="21" y="22"/>
                    </a:cubicBezTo>
                    <a:cubicBezTo>
                      <a:pt x="20" y="23"/>
                      <a:pt x="18" y="24"/>
                      <a:pt x="18" y="25"/>
                    </a:cubicBezTo>
                    <a:cubicBezTo>
                      <a:pt x="16" y="25"/>
                      <a:pt x="15" y="26"/>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Freeform 10">
                <a:extLst>
                  <a:ext uri="{FF2B5EF4-FFF2-40B4-BE49-F238E27FC236}">
                    <a16:creationId xmlns:a16="http://schemas.microsoft.com/office/drawing/2014/main" id="{E4C4AAA6-ED91-4014-98DD-128A5A23167B}"/>
                  </a:ext>
                </a:extLst>
              </p:cNvPr>
              <p:cNvSpPr>
                <a:spLocks/>
              </p:cNvSpPr>
              <p:nvPr/>
            </p:nvSpPr>
            <p:spPr bwMode="auto">
              <a:xfrm>
                <a:off x="2781" y="1326"/>
                <a:ext cx="48" cy="48"/>
              </a:xfrm>
              <a:custGeom>
                <a:avLst/>
                <a:gdLst>
                  <a:gd name="T0" fmla="*/ 17 w 23"/>
                  <a:gd name="T1" fmla="*/ 4 h 23"/>
                  <a:gd name="T2" fmla="*/ 17 w 23"/>
                  <a:gd name="T3" fmla="*/ 6 h 23"/>
                  <a:gd name="T4" fmla="*/ 19 w 23"/>
                  <a:gd name="T5" fmla="*/ 6 h 23"/>
                  <a:gd name="T6" fmla="*/ 20 w 23"/>
                  <a:gd name="T7" fmla="*/ 14 h 23"/>
                  <a:gd name="T8" fmla="*/ 16 w 23"/>
                  <a:gd name="T9" fmla="*/ 20 h 23"/>
                  <a:gd name="T10" fmla="*/ 11 w 23"/>
                  <a:gd name="T11" fmla="*/ 23 h 23"/>
                  <a:gd name="T12" fmla="*/ 6 w 23"/>
                  <a:gd name="T13" fmla="*/ 21 h 23"/>
                  <a:gd name="T14" fmla="*/ 2 w 23"/>
                  <a:gd name="T15" fmla="*/ 15 h 23"/>
                  <a:gd name="T16" fmla="*/ 2 w 23"/>
                  <a:gd name="T17" fmla="*/ 11 h 23"/>
                  <a:gd name="T18" fmla="*/ 1 w 23"/>
                  <a:gd name="T19" fmla="*/ 5 h 23"/>
                  <a:gd name="T20" fmla="*/ 5 w 23"/>
                  <a:gd name="T21" fmla="*/ 2 h 23"/>
                  <a:gd name="T22" fmla="*/ 15 w 23"/>
                  <a:gd name="T23" fmla="*/ 4 h 23"/>
                  <a:gd name="T24" fmla="*/ 17 w 23"/>
                  <a:gd name="T25"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17" y="4"/>
                    </a:moveTo>
                    <a:cubicBezTo>
                      <a:pt x="17" y="5"/>
                      <a:pt x="17" y="5"/>
                      <a:pt x="17" y="6"/>
                    </a:cubicBezTo>
                    <a:cubicBezTo>
                      <a:pt x="17" y="7"/>
                      <a:pt x="18" y="5"/>
                      <a:pt x="19" y="6"/>
                    </a:cubicBezTo>
                    <a:cubicBezTo>
                      <a:pt x="18" y="9"/>
                      <a:pt x="23" y="11"/>
                      <a:pt x="20" y="14"/>
                    </a:cubicBezTo>
                    <a:cubicBezTo>
                      <a:pt x="22" y="18"/>
                      <a:pt x="18" y="18"/>
                      <a:pt x="16" y="20"/>
                    </a:cubicBezTo>
                    <a:cubicBezTo>
                      <a:pt x="14" y="21"/>
                      <a:pt x="12" y="23"/>
                      <a:pt x="11" y="23"/>
                    </a:cubicBezTo>
                    <a:cubicBezTo>
                      <a:pt x="9" y="23"/>
                      <a:pt x="8" y="22"/>
                      <a:pt x="6" y="21"/>
                    </a:cubicBezTo>
                    <a:cubicBezTo>
                      <a:pt x="6" y="19"/>
                      <a:pt x="3" y="17"/>
                      <a:pt x="2" y="15"/>
                    </a:cubicBezTo>
                    <a:cubicBezTo>
                      <a:pt x="2" y="14"/>
                      <a:pt x="2" y="12"/>
                      <a:pt x="2" y="11"/>
                    </a:cubicBezTo>
                    <a:cubicBezTo>
                      <a:pt x="1" y="10"/>
                      <a:pt x="0" y="6"/>
                      <a:pt x="1" y="5"/>
                    </a:cubicBezTo>
                    <a:cubicBezTo>
                      <a:pt x="3" y="4"/>
                      <a:pt x="4" y="3"/>
                      <a:pt x="5" y="2"/>
                    </a:cubicBezTo>
                    <a:cubicBezTo>
                      <a:pt x="9" y="0"/>
                      <a:pt x="13" y="1"/>
                      <a:pt x="15" y="4"/>
                    </a:cubicBezTo>
                    <a:cubicBezTo>
                      <a:pt x="16" y="4"/>
                      <a:pt x="17"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Freeform 11">
                <a:extLst>
                  <a:ext uri="{FF2B5EF4-FFF2-40B4-BE49-F238E27FC236}">
                    <a16:creationId xmlns:a16="http://schemas.microsoft.com/office/drawing/2014/main" id="{218FA21E-91DE-4B5D-A3A3-AE5186A46437}"/>
                  </a:ext>
                </a:extLst>
              </p:cNvPr>
              <p:cNvSpPr>
                <a:spLocks/>
              </p:cNvSpPr>
              <p:nvPr/>
            </p:nvSpPr>
            <p:spPr bwMode="auto">
              <a:xfrm>
                <a:off x="2766" y="1355"/>
                <a:ext cx="92" cy="154"/>
              </a:xfrm>
              <a:custGeom>
                <a:avLst/>
                <a:gdLst>
                  <a:gd name="T0" fmla="*/ 43 w 44"/>
                  <a:gd name="T1" fmla="*/ 1 h 74"/>
                  <a:gd name="T2" fmla="*/ 43 w 44"/>
                  <a:gd name="T3" fmla="*/ 6 h 74"/>
                  <a:gd name="T4" fmla="*/ 41 w 44"/>
                  <a:gd name="T5" fmla="*/ 8 h 74"/>
                  <a:gd name="T6" fmla="*/ 40 w 44"/>
                  <a:gd name="T7" fmla="*/ 10 h 74"/>
                  <a:gd name="T8" fmla="*/ 39 w 44"/>
                  <a:gd name="T9" fmla="*/ 13 h 74"/>
                  <a:gd name="T10" fmla="*/ 39 w 44"/>
                  <a:gd name="T11" fmla="*/ 15 h 74"/>
                  <a:gd name="T12" fmla="*/ 38 w 44"/>
                  <a:gd name="T13" fmla="*/ 18 h 74"/>
                  <a:gd name="T14" fmla="*/ 36 w 44"/>
                  <a:gd name="T15" fmla="*/ 25 h 74"/>
                  <a:gd name="T16" fmla="*/ 35 w 44"/>
                  <a:gd name="T17" fmla="*/ 32 h 74"/>
                  <a:gd name="T18" fmla="*/ 35 w 44"/>
                  <a:gd name="T19" fmla="*/ 34 h 74"/>
                  <a:gd name="T20" fmla="*/ 33 w 44"/>
                  <a:gd name="T21" fmla="*/ 41 h 74"/>
                  <a:gd name="T22" fmla="*/ 31 w 44"/>
                  <a:gd name="T23" fmla="*/ 46 h 74"/>
                  <a:gd name="T24" fmla="*/ 29 w 44"/>
                  <a:gd name="T25" fmla="*/ 49 h 74"/>
                  <a:gd name="T26" fmla="*/ 27 w 44"/>
                  <a:gd name="T27" fmla="*/ 54 h 74"/>
                  <a:gd name="T28" fmla="*/ 24 w 44"/>
                  <a:gd name="T29" fmla="*/ 64 h 74"/>
                  <a:gd name="T30" fmla="*/ 22 w 44"/>
                  <a:gd name="T31" fmla="*/ 66 h 74"/>
                  <a:gd name="T32" fmla="*/ 22 w 44"/>
                  <a:gd name="T33" fmla="*/ 69 h 74"/>
                  <a:gd name="T34" fmla="*/ 18 w 44"/>
                  <a:gd name="T35" fmla="*/ 73 h 74"/>
                  <a:gd name="T36" fmla="*/ 13 w 44"/>
                  <a:gd name="T37" fmla="*/ 73 h 74"/>
                  <a:gd name="T38" fmla="*/ 10 w 44"/>
                  <a:gd name="T39" fmla="*/ 71 h 74"/>
                  <a:gd name="T40" fmla="*/ 8 w 44"/>
                  <a:gd name="T41" fmla="*/ 71 h 74"/>
                  <a:gd name="T42" fmla="*/ 7 w 44"/>
                  <a:gd name="T43" fmla="*/ 69 h 74"/>
                  <a:gd name="T44" fmla="*/ 4 w 44"/>
                  <a:gd name="T45" fmla="*/ 68 h 74"/>
                  <a:gd name="T46" fmla="*/ 0 w 44"/>
                  <a:gd name="T47" fmla="*/ 63 h 74"/>
                  <a:gd name="T48" fmla="*/ 3 w 44"/>
                  <a:gd name="T49" fmla="*/ 56 h 74"/>
                  <a:gd name="T50" fmla="*/ 6 w 44"/>
                  <a:gd name="T51" fmla="*/ 55 h 74"/>
                  <a:gd name="T52" fmla="*/ 6 w 44"/>
                  <a:gd name="T53" fmla="*/ 53 h 74"/>
                  <a:gd name="T54" fmla="*/ 8 w 44"/>
                  <a:gd name="T55" fmla="*/ 52 h 74"/>
                  <a:gd name="T56" fmla="*/ 11 w 44"/>
                  <a:gd name="T57" fmla="*/ 46 h 74"/>
                  <a:gd name="T58" fmla="*/ 16 w 44"/>
                  <a:gd name="T59" fmla="*/ 40 h 74"/>
                  <a:gd name="T60" fmla="*/ 19 w 44"/>
                  <a:gd name="T61" fmla="*/ 39 h 74"/>
                  <a:gd name="T62" fmla="*/ 19 w 44"/>
                  <a:gd name="T63" fmla="*/ 37 h 74"/>
                  <a:gd name="T64" fmla="*/ 22 w 44"/>
                  <a:gd name="T65" fmla="*/ 34 h 74"/>
                  <a:gd name="T66" fmla="*/ 26 w 44"/>
                  <a:gd name="T67" fmla="*/ 29 h 74"/>
                  <a:gd name="T68" fmla="*/ 26 w 44"/>
                  <a:gd name="T69" fmla="*/ 27 h 74"/>
                  <a:gd name="T70" fmla="*/ 31 w 44"/>
                  <a:gd name="T71" fmla="*/ 18 h 74"/>
                  <a:gd name="T72" fmla="*/ 31 w 44"/>
                  <a:gd name="T73" fmla="*/ 16 h 74"/>
                  <a:gd name="T74" fmla="*/ 33 w 44"/>
                  <a:gd name="T75" fmla="*/ 12 h 74"/>
                  <a:gd name="T76" fmla="*/ 35 w 44"/>
                  <a:gd name="T77" fmla="*/ 6 h 74"/>
                  <a:gd name="T78" fmla="*/ 36 w 44"/>
                  <a:gd name="T79" fmla="*/ 4 h 74"/>
                  <a:gd name="T80" fmla="*/ 37 w 44"/>
                  <a:gd name="T81" fmla="*/ 3 h 74"/>
                  <a:gd name="T82" fmla="*/ 38 w 44"/>
                  <a:gd name="T83" fmla="*/ 3 h 74"/>
                  <a:gd name="T84" fmla="*/ 40 w 44"/>
                  <a:gd name="T85" fmla="*/ 0 h 74"/>
                  <a:gd name="T86" fmla="*/ 43 w 44"/>
                  <a:gd name="T87"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74">
                    <a:moveTo>
                      <a:pt x="43" y="1"/>
                    </a:moveTo>
                    <a:cubicBezTo>
                      <a:pt x="43" y="3"/>
                      <a:pt x="44" y="4"/>
                      <a:pt x="43" y="6"/>
                    </a:cubicBezTo>
                    <a:cubicBezTo>
                      <a:pt x="42" y="7"/>
                      <a:pt x="41" y="7"/>
                      <a:pt x="41" y="8"/>
                    </a:cubicBezTo>
                    <a:cubicBezTo>
                      <a:pt x="41" y="9"/>
                      <a:pt x="41" y="10"/>
                      <a:pt x="40" y="10"/>
                    </a:cubicBezTo>
                    <a:cubicBezTo>
                      <a:pt x="40" y="11"/>
                      <a:pt x="39" y="12"/>
                      <a:pt x="39" y="13"/>
                    </a:cubicBezTo>
                    <a:cubicBezTo>
                      <a:pt x="39" y="14"/>
                      <a:pt x="39" y="15"/>
                      <a:pt x="39" y="15"/>
                    </a:cubicBezTo>
                    <a:cubicBezTo>
                      <a:pt x="39" y="16"/>
                      <a:pt x="38" y="17"/>
                      <a:pt x="38" y="18"/>
                    </a:cubicBezTo>
                    <a:cubicBezTo>
                      <a:pt x="37" y="20"/>
                      <a:pt x="38" y="23"/>
                      <a:pt x="36" y="25"/>
                    </a:cubicBezTo>
                    <a:cubicBezTo>
                      <a:pt x="37" y="28"/>
                      <a:pt x="36" y="29"/>
                      <a:pt x="35" y="32"/>
                    </a:cubicBezTo>
                    <a:cubicBezTo>
                      <a:pt x="35" y="32"/>
                      <a:pt x="35" y="33"/>
                      <a:pt x="35" y="34"/>
                    </a:cubicBezTo>
                    <a:cubicBezTo>
                      <a:pt x="34" y="36"/>
                      <a:pt x="34" y="38"/>
                      <a:pt x="33" y="41"/>
                    </a:cubicBezTo>
                    <a:cubicBezTo>
                      <a:pt x="33" y="42"/>
                      <a:pt x="30" y="44"/>
                      <a:pt x="31" y="46"/>
                    </a:cubicBezTo>
                    <a:cubicBezTo>
                      <a:pt x="30" y="47"/>
                      <a:pt x="29" y="48"/>
                      <a:pt x="29" y="49"/>
                    </a:cubicBezTo>
                    <a:cubicBezTo>
                      <a:pt x="30" y="52"/>
                      <a:pt x="28" y="53"/>
                      <a:pt x="27" y="54"/>
                    </a:cubicBezTo>
                    <a:cubicBezTo>
                      <a:pt x="26" y="57"/>
                      <a:pt x="25" y="62"/>
                      <a:pt x="24" y="64"/>
                    </a:cubicBezTo>
                    <a:cubicBezTo>
                      <a:pt x="24" y="65"/>
                      <a:pt x="23" y="65"/>
                      <a:pt x="22" y="66"/>
                    </a:cubicBezTo>
                    <a:cubicBezTo>
                      <a:pt x="22" y="67"/>
                      <a:pt x="22" y="68"/>
                      <a:pt x="22" y="69"/>
                    </a:cubicBezTo>
                    <a:cubicBezTo>
                      <a:pt x="21" y="71"/>
                      <a:pt x="19" y="72"/>
                      <a:pt x="18" y="73"/>
                    </a:cubicBezTo>
                    <a:cubicBezTo>
                      <a:pt x="17" y="73"/>
                      <a:pt x="14" y="74"/>
                      <a:pt x="13" y="73"/>
                    </a:cubicBezTo>
                    <a:cubicBezTo>
                      <a:pt x="12" y="73"/>
                      <a:pt x="11" y="72"/>
                      <a:pt x="10" y="71"/>
                    </a:cubicBezTo>
                    <a:cubicBezTo>
                      <a:pt x="9" y="71"/>
                      <a:pt x="9" y="71"/>
                      <a:pt x="8" y="71"/>
                    </a:cubicBezTo>
                    <a:cubicBezTo>
                      <a:pt x="8" y="71"/>
                      <a:pt x="7" y="70"/>
                      <a:pt x="7" y="69"/>
                    </a:cubicBezTo>
                    <a:cubicBezTo>
                      <a:pt x="6" y="69"/>
                      <a:pt x="4" y="68"/>
                      <a:pt x="4" y="68"/>
                    </a:cubicBezTo>
                    <a:cubicBezTo>
                      <a:pt x="2" y="67"/>
                      <a:pt x="0" y="64"/>
                      <a:pt x="0" y="63"/>
                    </a:cubicBezTo>
                    <a:cubicBezTo>
                      <a:pt x="0" y="62"/>
                      <a:pt x="2" y="58"/>
                      <a:pt x="3" y="56"/>
                    </a:cubicBezTo>
                    <a:cubicBezTo>
                      <a:pt x="4" y="56"/>
                      <a:pt x="5" y="56"/>
                      <a:pt x="6" y="55"/>
                    </a:cubicBezTo>
                    <a:cubicBezTo>
                      <a:pt x="5" y="54"/>
                      <a:pt x="6" y="54"/>
                      <a:pt x="6" y="53"/>
                    </a:cubicBezTo>
                    <a:cubicBezTo>
                      <a:pt x="7" y="52"/>
                      <a:pt x="7" y="52"/>
                      <a:pt x="8" y="52"/>
                    </a:cubicBezTo>
                    <a:cubicBezTo>
                      <a:pt x="9" y="50"/>
                      <a:pt x="11" y="49"/>
                      <a:pt x="11" y="46"/>
                    </a:cubicBezTo>
                    <a:cubicBezTo>
                      <a:pt x="13" y="44"/>
                      <a:pt x="16" y="43"/>
                      <a:pt x="16" y="40"/>
                    </a:cubicBezTo>
                    <a:cubicBezTo>
                      <a:pt x="18" y="40"/>
                      <a:pt x="18" y="39"/>
                      <a:pt x="19" y="39"/>
                    </a:cubicBezTo>
                    <a:cubicBezTo>
                      <a:pt x="20" y="38"/>
                      <a:pt x="19" y="37"/>
                      <a:pt x="19" y="37"/>
                    </a:cubicBezTo>
                    <a:cubicBezTo>
                      <a:pt x="20" y="36"/>
                      <a:pt x="21" y="35"/>
                      <a:pt x="22" y="34"/>
                    </a:cubicBezTo>
                    <a:cubicBezTo>
                      <a:pt x="22" y="32"/>
                      <a:pt x="24" y="31"/>
                      <a:pt x="26" y="29"/>
                    </a:cubicBezTo>
                    <a:cubicBezTo>
                      <a:pt x="26" y="28"/>
                      <a:pt x="25" y="28"/>
                      <a:pt x="26" y="27"/>
                    </a:cubicBezTo>
                    <a:cubicBezTo>
                      <a:pt x="28" y="25"/>
                      <a:pt x="29" y="21"/>
                      <a:pt x="31" y="18"/>
                    </a:cubicBezTo>
                    <a:cubicBezTo>
                      <a:pt x="31" y="17"/>
                      <a:pt x="31" y="17"/>
                      <a:pt x="31" y="16"/>
                    </a:cubicBezTo>
                    <a:cubicBezTo>
                      <a:pt x="32" y="15"/>
                      <a:pt x="33" y="14"/>
                      <a:pt x="33" y="12"/>
                    </a:cubicBezTo>
                    <a:cubicBezTo>
                      <a:pt x="34" y="10"/>
                      <a:pt x="34" y="8"/>
                      <a:pt x="35" y="6"/>
                    </a:cubicBezTo>
                    <a:cubicBezTo>
                      <a:pt x="35" y="6"/>
                      <a:pt x="36" y="5"/>
                      <a:pt x="36" y="4"/>
                    </a:cubicBezTo>
                    <a:cubicBezTo>
                      <a:pt x="37" y="4"/>
                      <a:pt x="37" y="3"/>
                      <a:pt x="37" y="3"/>
                    </a:cubicBezTo>
                    <a:cubicBezTo>
                      <a:pt x="37" y="3"/>
                      <a:pt x="38" y="3"/>
                      <a:pt x="38" y="3"/>
                    </a:cubicBezTo>
                    <a:cubicBezTo>
                      <a:pt x="39" y="2"/>
                      <a:pt x="38" y="1"/>
                      <a:pt x="40" y="0"/>
                    </a:cubicBezTo>
                    <a:cubicBezTo>
                      <a:pt x="41" y="0"/>
                      <a:pt x="42" y="0"/>
                      <a:pt x="4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Freeform 12">
                <a:extLst>
                  <a:ext uri="{FF2B5EF4-FFF2-40B4-BE49-F238E27FC236}">
                    <a16:creationId xmlns:a16="http://schemas.microsoft.com/office/drawing/2014/main" id="{30A4022A-10CB-4A79-BDEF-188A14E1B586}"/>
                  </a:ext>
                </a:extLst>
              </p:cNvPr>
              <p:cNvSpPr>
                <a:spLocks/>
              </p:cNvSpPr>
              <p:nvPr/>
            </p:nvSpPr>
            <p:spPr bwMode="auto">
              <a:xfrm>
                <a:off x="3270" y="1478"/>
                <a:ext cx="44" cy="50"/>
              </a:xfrm>
              <a:custGeom>
                <a:avLst/>
                <a:gdLst>
                  <a:gd name="T0" fmla="*/ 20 w 21"/>
                  <a:gd name="T1" fmla="*/ 19 h 24"/>
                  <a:gd name="T2" fmla="*/ 16 w 21"/>
                  <a:gd name="T3" fmla="*/ 22 h 24"/>
                  <a:gd name="T4" fmla="*/ 12 w 21"/>
                  <a:gd name="T5" fmla="*/ 23 h 24"/>
                  <a:gd name="T6" fmla="*/ 7 w 21"/>
                  <a:gd name="T7" fmla="*/ 22 h 24"/>
                  <a:gd name="T8" fmla="*/ 1 w 21"/>
                  <a:gd name="T9" fmla="*/ 19 h 24"/>
                  <a:gd name="T10" fmla="*/ 0 w 21"/>
                  <a:gd name="T11" fmla="*/ 16 h 24"/>
                  <a:gd name="T12" fmla="*/ 1 w 21"/>
                  <a:gd name="T13" fmla="*/ 10 h 24"/>
                  <a:gd name="T14" fmla="*/ 1 w 21"/>
                  <a:gd name="T15" fmla="*/ 4 h 24"/>
                  <a:gd name="T16" fmla="*/ 4 w 21"/>
                  <a:gd name="T17" fmla="*/ 1 h 24"/>
                  <a:gd name="T18" fmla="*/ 12 w 21"/>
                  <a:gd name="T19" fmla="*/ 1 h 24"/>
                  <a:gd name="T20" fmla="*/ 17 w 21"/>
                  <a:gd name="T21" fmla="*/ 4 h 24"/>
                  <a:gd name="T22" fmla="*/ 20 w 21"/>
                  <a:gd name="T23" fmla="*/ 11 h 24"/>
                  <a:gd name="T24" fmla="*/ 21 w 21"/>
                  <a:gd name="T25" fmla="*/ 13 h 24"/>
                  <a:gd name="T26" fmla="*/ 20 w 21"/>
                  <a:gd name="T27"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0" y="19"/>
                    </a:moveTo>
                    <a:cubicBezTo>
                      <a:pt x="19" y="21"/>
                      <a:pt x="17" y="21"/>
                      <a:pt x="16" y="22"/>
                    </a:cubicBezTo>
                    <a:cubicBezTo>
                      <a:pt x="14" y="21"/>
                      <a:pt x="14" y="23"/>
                      <a:pt x="12" y="23"/>
                    </a:cubicBezTo>
                    <a:cubicBezTo>
                      <a:pt x="11" y="24"/>
                      <a:pt x="9" y="22"/>
                      <a:pt x="7" y="22"/>
                    </a:cubicBezTo>
                    <a:cubicBezTo>
                      <a:pt x="5" y="21"/>
                      <a:pt x="2" y="22"/>
                      <a:pt x="1" y="19"/>
                    </a:cubicBezTo>
                    <a:cubicBezTo>
                      <a:pt x="2" y="18"/>
                      <a:pt x="1" y="17"/>
                      <a:pt x="0" y="16"/>
                    </a:cubicBezTo>
                    <a:cubicBezTo>
                      <a:pt x="0" y="14"/>
                      <a:pt x="1" y="12"/>
                      <a:pt x="1" y="10"/>
                    </a:cubicBezTo>
                    <a:cubicBezTo>
                      <a:pt x="2" y="8"/>
                      <a:pt x="1" y="6"/>
                      <a:pt x="1" y="4"/>
                    </a:cubicBezTo>
                    <a:cubicBezTo>
                      <a:pt x="2" y="3"/>
                      <a:pt x="4" y="2"/>
                      <a:pt x="4" y="1"/>
                    </a:cubicBezTo>
                    <a:cubicBezTo>
                      <a:pt x="7" y="0"/>
                      <a:pt x="10" y="0"/>
                      <a:pt x="12" y="1"/>
                    </a:cubicBezTo>
                    <a:cubicBezTo>
                      <a:pt x="14" y="2"/>
                      <a:pt x="15" y="4"/>
                      <a:pt x="17" y="4"/>
                    </a:cubicBezTo>
                    <a:cubicBezTo>
                      <a:pt x="19" y="6"/>
                      <a:pt x="19" y="9"/>
                      <a:pt x="20" y="11"/>
                    </a:cubicBezTo>
                    <a:cubicBezTo>
                      <a:pt x="20" y="12"/>
                      <a:pt x="21" y="13"/>
                      <a:pt x="21" y="13"/>
                    </a:cubicBezTo>
                    <a:cubicBezTo>
                      <a:pt x="21" y="15"/>
                      <a:pt x="20" y="17"/>
                      <a:pt x="2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Freeform 13">
                <a:extLst>
                  <a:ext uri="{FF2B5EF4-FFF2-40B4-BE49-F238E27FC236}">
                    <a16:creationId xmlns:a16="http://schemas.microsoft.com/office/drawing/2014/main" id="{16A57F32-A380-4ECF-813F-7652F27BDA29}"/>
                  </a:ext>
                </a:extLst>
              </p:cNvPr>
              <p:cNvSpPr>
                <a:spLocks/>
              </p:cNvSpPr>
              <p:nvPr/>
            </p:nvSpPr>
            <p:spPr bwMode="auto">
              <a:xfrm>
                <a:off x="2454" y="1499"/>
                <a:ext cx="196" cy="326"/>
              </a:xfrm>
              <a:custGeom>
                <a:avLst/>
                <a:gdLst>
                  <a:gd name="T0" fmla="*/ 62 w 94"/>
                  <a:gd name="T1" fmla="*/ 17 h 157"/>
                  <a:gd name="T2" fmla="*/ 81 w 94"/>
                  <a:gd name="T3" fmla="*/ 29 h 157"/>
                  <a:gd name="T4" fmla="*/ 89 w 94"/>
                  <a:gd name="T5" fmla="*/ 35 h 157"/>
                  <a:gd name="T6" fmla="*/ 92 w 94"/>
                  <a:gd name="T7" fmla="*/ 42 h 157"/>
                  <a:gd name="T8" fmla="*/ 89 w 94"/>
                  <a:gd name="T9" fmla="*/ 53 h 157"/>
                  <a:gd name="T10" fmla="*/ 84 w 94"/>
                  <a:gd name="T11" fmla="*/ 52 h 157"/>
                  <a:gd name="T12" fmla="*/ 76 w 94"/>
                  <a:gd name="T13" fmla="*/ 47 h 157"/>
                  <a:gd name="T14" fmla="*/ 70 w 94"/>
                  <a:gd name="T15" fmla="*/ 42 h 157"/>
                  <a:gd name="T16" fmla="*/ 63 w 94"/>
                  <a:gd name="T17" fmla="*/ 42 h 157"/>
                  <a:gd name="T18" fmla="*/ 71 w 94"/>
                  <a:gd name="T19" fmla="*/ 57 h 157"/>
                  <a:gd name="T20" fmla="*/ 48 w 94"/>
                  <a:gd name="T21" fmla="*/ 54 h 157"/>
                  <a:gd name="T22" fmla="*/ 39 w 94"/>
                  <a:gd name="T23" fmla="*/ 53 h 157"/>
                  <a:gd name="T24" fmla="*/ 43 w 94"/>
                  <a:gd name="T25" fmla="*/ 68 h 157"/>
                  <a:gd name="T26" fmla="*/ 44 w 94"/>
                  <a:gd name="T27" fmla="*/ 71 h 157"/>
                  <a:gd name="T28" fmla="*/ 51 w 94"/>
                  <a:gd name="T29" fmla="*/ 82 h 157"/>
                  <a:gd name="T30" fmla="*/ 59 w 94"/>
                  <a:gd name="T31" fmla="*/ 104 h 157"/>
                  <a:gd name="T32" fmla="*/ 45 w 94"/>
                  <a:gd name="T33" fmla="*/ 98 h 157"/>
                  <a:gd name="T34" fmla="*/ 42 w 94"/>
                  <a:gd name="T35" fmla="*/ 109 h 157"/>
                  <a:gd name="T36" fmla="*/ 39 w 94"/>
                  <a:gd name="T37" fmla="*/ 118 h 157"/>
                  <a:gd name="T38" fmla="*/ 43 w 94"/>
                  <a:gd name="T39" fmla="*/ 127 h 157"/>
                  <a:gd name="T40" fmla="*/ 46 w 94"/>
                  <a:gd name="T41" fmla="*/ 131 h 157"/>
                  <a:gd name="T42" fmla="*/ 53 w 94"/>
                  <a:gd name="T43" fmla="*/ 139 h 157"/>
                  <a:gd name="T44" fmla="*/ 60 w 94"/>
                  <a:gd name="T45" fmla="*/ 148 h 157"/>
                  <a:gd name="T46" fmla="*/ 57 w 94"/>
                  <a:gd name="T47" fmla="*/ 157 h 157"/>
                  <a:gd name="T48" fmla="*/ 52 w 94"/>
                  <a:gd name="T49" fmla="*/ 157 h 157"/>
                  <a:gd name="T50" fmla="*/ 43 w 94"/>
                  <a:gd name="T51" fmla="*/ 152 h 157"/>
                  <a:gd name="T52" fmla="*/ 36 w 94"/>
                  <a:gd name="T53" fmla="*/ 137 h 157"/>
                  <a:gd name="T54" fmla="*/ 30 w 94"/>
                  <a:gd name="T55" fmla="*/ 125 h 157"/>
                  <a:gd name="T56" fmla="*/ 26 w 94"/>
                  <a:gd name="T57" fmla="*/ 115 h 157"/>
                  <a:gd name="T58" fmla="*/ 24 w 94"/>
                  <a:gd name="T59" fmla="*/ 111 h 157"/>
                  <a:gd name="T60" fmla="*/ 29 w 94"/>
                  <a:gd name="T61" fmla="*/ 104 h 157"/>
                  <a:gd name="T62" fmla="*/ 30 w 94"/>
                  <a:gd name="T63" fmla="*/ 98 h 157"/>
                  <a:gd name="T64" fmla="*/ 29 w 94"/>
                  <a:gd name="T65" fmla="*/ 81 h 157"/>
                  <a:gd name="T66" fmla="*/ 14 w 94"/>
                  <a:gd name="T67" fmla="*/ 82 h 157"/>
                  <a:gd name="T68" fmla="*/ 10 w 94"/>
                  <a:gd name="T69" fmla="*/ 65 h 157"/>
                  <a:gd name="T70" fmla="*/ 9 w 94"/>
                  <a:gd name="T71" fmla="*/ 49 h 157"/>
                  <a:gd name="T72" fmla="*/ 21 w 94"/>
                  <a:gd name="T73" fmla="*/ 50 h 157"/>
                  <a:gd name="T74" fmla="*/ 27 w 94"/>
                  <a:gd name="T75" fmla="*/ 56 h 157"/>
                  <a:gd name="T76" fmla="*/ 28 w 94"/>
                  <a:gd name="T77" fmla="*/ 45 h 157"/>
                  <a:gd name="T78" fmla="*/ 24 w 94"/>
                  <a:gd name="T79" fmla="*/ 35 h 157"/>
                  <a:gd name="T80" fmla="*/ 16 w 94"/>
                  <a:gd name="T81" fmla="*/ 24 h 157"/>
                  <a:gd name="T82" fmla="*/ 21 w 94"/>
                  <a:gd name="T83" fmla="*/ 17 h 157"/>
                  <a:gd name="T84" fmla="*/ 30 w 94"/>
                  <a:gd name="T85" fmla="*/ 9 h 157"/>
                  <a:gd name="T86" fmla="*/ 38 w 94"/>
                  <a:gd name="T87" fmla="*/ 5 h 157"/>
                  <a:gd name="T88" fmla="*/ 41 w 94"/>
                  <a:gd name="T89" fmla="*/ 12 h 157"/>
                  <a:gd name="T90" fmla="*/ 58 w 94"/>
                  <a:gd name="T91" fmla="*/ 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57">
                    <a:moveTo>
                      <a:pt x="58" y="6"/>
                    </a:moveTo>
                    <a:cubicBezTo>
                      <a:pt x="60" y="9"/>
                      <a:pt x="61" y="13"/>
                      <a:pt x="62" y="17"/>
                    </a:cubicBezTo>
                    <a:cubicBezTo>
                      <a:pt x="67" y="22"/>
                      <a:pt x="73" y="25"/>
                      <a:pt x="79" y="29"/>
                    </a:cubicBezTo>
                    <a:cubicBezTo>
                      <a:pt x="80" y="29"/>
                      <a:pt x="81" y="29"/>
                      <a:pt x="81" y="29"/>
                    </a:cubicBezTo>
                    <a:cubicBezTo>
                      <a:pt x="82" y="30"/>
                      <a:pt x="84" y="31"/>
                      <a:pt x="84" y="33"/>
                    </a:cubicBezTo>
                    <a:cubicBezTo>
                      <a:pt x="87" y="32"/>
                      <a:pt x="87" y="35"/>
                      <a:pt x="89" y="35"/>
                    </a:cubicBezTo>
                    <a:cubicBezTo>
                      <a:pt x="89" y="37"/>
                      <a:pt x="90" y="38"/>
                      <a:pt x="90" y="40"/>
                    </a:cubicBezTo>
                    <a:cubicBezTo>
                      <a:pt x="90" y="41"/>
                      <a:pt x="92" y="41"/>
                      <a:pt x="92" y="42"/>
                    </a:cubicBezTo>
                    <a:cubicBezTo>
                      <a:pt x="92" y="45"/>
                      <a:pt x="94" y="47"/>
                      <a:pt x="93" y="49"/>
                    </a:cubicBezTo>
                    <a:cubicBezTo>
                      <a:pt x="93" y="51"/>
                      <a:pt x="90" y="53"/>
                      <a:pt x="89" y="53"/>
                    </a:cubicBezTo>
                    <a:cubicBezTo>
                      <a:pt x="88" y="53"/>
                      <a:pt x="88" y="53"/>
                      <a:pt x="86" y="52"/>
                    </a:cubicBezTo>
                    <a:cubicBezTo>
                      <a:pt x="85" y="52"/>
                      <a:pt x="84" y="52"/>
                      <a:pt x="84" y="52"/>
                    </a:cubicBezTo>
                    <a:cubicBezTo>
                      <a:pt x="82" y="51"/>
                      <a:pt x="81" y="49"/>
                      <a:pt x="78" y="48"/>
                    </a:cubicBezTo>
                    <a:cubicBezTo>
                      <a:pt x="78" y="47"/>
                      <a:pt x="77" y="47"/>
                      <a:pt x="76" y="47"/>
                    </a:cubicBezTo>
                    <a:cubicBezTo>
                      <a:pt x="76" y="46"/>
                      <a:pt x="75" y="45"/>
                      <a:pt x="74" y="45"/>
                    </a:cubicBezTo>
                    <a:cubicBezTo>
                      <a:pt x="73" y="44"/>
                      <a:pt x="71" y="43"/>
                      <a:pt x="70" y="42"/>
                    </a:cubicBezTo>
                    <a:cubicBezTo>
                      <a:pt x="69" y="42"/>
                      <a:pt x="69" y="42"/>
                      <a:pt x="68" y="42"/>
                    </a:cubicBezTo>
                    <a:cubicBezTo>
                      <a:pt x="68" y="40"/>
                      <a:pt x="63" y="39"/>
                      <a:pt x="63" y="42"/>
                    </a:cubicBezTo>
                    <a:cubicBezTo>
                      <a:pt x="63" y="44"/>
                      <a:pt x="66" y="47"/>
                      <a:pt x="67" y="50"/>
                    </a:cubicBezTo>
                    <a:cubicBezTo>
                      <a:pt x="68" y="52"/>
                      <a:pt x="70" y="56"/>
                      <a:pt x="71" y="57"/>
                    </a:cubicBezTo>
                    <a:cubicBezTo>
                      <a:pt x="67" y="60"/>
                      <a:pt x="62" y="66"/>
                      <a:pt x="57" y="62"/>
                    </a:cubicBezTo>
                    <a:cubicBezTo>
                      <a:pt x="55" y="58"/>
                      <a:pt x="52" y="55"/>
                      <a:pt x="48" y="54"/>
                    </a:cubicBezTo>
                    <a:cubicBezTo>
                      <a:pt x="47" y="53"/>
                      <a:pt x="45" y="50"/>
                      <a:pt x="43" y="50"/>
                    </a:cubicBezTo>
                    <a:cubicBezTo>
                      <a:pt x="42" y="50"/>
                      <a:pt x="40" y="51"/>
                      <a:pt x="39" y="53"/>
                    </a:cubicBezTo>
                    <a:cubicBezTo>
                      <a:pt x="39" y="54"/>
                      <a:pt x="40" y="55"/>
                      <a:pt x="41" y="57"/>
                    </a:cubicBezTo>
                    <a:cubicBezTo>
                      <a:pt x="41" y="61"/>
                      <a:pt x="41" y="66"/>
                      <a:pt x="43" y="68"/>
                    </a:cubicBezTo>
                    <a:cubicBezTo>
                      <a:pt x="43" y="69"/>
                      <a:pt x="43" y="69"/>
                      <a:pt x="43" y="70"/>
                    </a:cubicBezTo>
                    <a:cubicBezTo>
                      <a:pt x="43" y="71"/>
                      <a:pt x="44" y="70"/>
                      <a:pt x="44" y="71"/>
                    </a:cubicBezTo>
                    <a:cubicBezTo>
                      <a:pt x="45" y="74"/>
                      <a:pt x="46" y="76"/>
                      <a:pt x="48" y="78"/>
                    </a:cubicBezTo>
                    <a:cubicBezTo>
                      <a:pt x="49" y="79"/>
                      <a:pt x="50" y="81"/>
                      <a:pt x="51" y="82"/>
                    </a:cubicBezTo>
                    <a:cubicBezTo>
                      <a:pt x="53" y="84"/>
                      <a:pt x="55" y="85"/>
                      <a:pt x="56" y="88"/>
                    </a:cubicBezTo>
                    <a:cubicBezTo>
                      <a:pt x="59" y="91"/>
                      <a:pt x="64" y="100"/>
                      <a:pt x="59" y="104"/>
                    </a:cubicBezTo>
                    <a:cubicBezTo>
                      <a:pt x="53" y="103"/>
                      <a:pt x="52" y="98"/>
                      <a:pt x="48" y="95"/>
                    </a:cubicBezTo>
                    <a:cubicBezTo>
                      <a:pt x="47" y="96"/>
                      <a:pt x="46" y="97"/>
                      <a:pt x="45" y="98"/>
                    </a:cubicBezTo>
                    <a:cubicBezTo>
                      <a:pt x="45" y="101"/>
                      <a:pt x="45" y="105"/>
                      <a:pt x="42" y="107"/>
                    </a:cubicBezTo>
                    <a:cubicBezTo>
                      <a:pt x="42" y="108"/>
                      <a:pt x="42" y="108"/>
                      <a:pt x="42" y="109"/>
                    </a:cubicBezTo>
                    <a:cubicBezTo>
                      <a:pt x="39" y="108"/>
                      <a:pt x="36" y="114"/>
                      <a:pt x="36" y="116"/>
                    </a:cubicBezTo>
                    <a:cubicBezTo>
                      <a:pt x="37" y="117"/>
                      <a:pt x="38" y="117"/>
                      <a:pt x="39" y="118"/>
                    </a:cubicBezTo>
                    <a:cubicBezTo>
                      <a:pt x="39" y="119"/>
                      <a:pt x="39" y="120"/>
                      <a:pt x="40" y="121"/>
                    </a:cubicBezTo>
                    <a:cubicBezTo>
                      <a:pt x="41" y="124"/>
                      <a:pt x="43" y="124"/>
                      <a:pt x="43" y="127"/>
                    </a:cubicBezTo>
                    <a:cubicBezTo>
                      <a:pt x="43" y="128"/>
                      <a:pt x="45" y="128"/>
                      <a:pt x="45" y="128"/>
                    </a:cubicBezTo>
                    <a:cubicBezTo>
                      <a:pt x="46" y="129"/>
                      <a:pt x="46" y="130"/>
                      <a:pt x="46" y="131"/>
                    </a:cubicBezTo>
                    <a:cubicBezTo>
                      <a:pt x="48" y="132"/>
                      <a:pt x="50" y="134"/>
                      <a:pt x="51" y="136"/>
                    </a:cubicBezTo>
                    <a:cubicBezTo>
                      <a:pt x="52" y="137"/>
                      <a:pt x="52" y="138"/>
                      <a:pt x="53" y="139"/>
                    </a:cubicBezTo>
                    <a:cubicBezTo>
                      <a:pt x="55" y="142"/>
                      <a:pt x="58" y="143"/>
                      <a:pt x="60" y="146"/>
                    </a:cubicBezTo>
                    <a:cubicBezTo>
                      <a:pt x="60" y="146"/>
                      <a:pt x="60" y="147"/>
                      <a:pt x="60" y="148"/>
                    </a:cubicBezTo>
                    <a:cubicBezTo>
                      <a:pt x="61" y="149"/>
                      <a:pt x="62" y="150"/>
                      <a:pt x="62" y="151"/>
                    </a:cubicBezTo>
                    <a:cubicBezTo>
                      <a:pt x="62" y="153"/>
                      <a:pt x="58" y="156"/>
                      <a:pt x="57" y="157"/>
                    </a:cubicBezTo>
                    <a:cubicBezTo>
                      <a:pt x="56" y="157"/>
                      <a:pt x="56" y="156"/>
                      <a:pt x="54" y="156"/>
                    </a:cubicBezTo>
                    <a:cubicBezTo>
                      <a:pt x="54" y="156"/>
                      <a:pt x="53" y="157"/>
                      <a:pt x="52" y="157"/>
                    </a:cubicBezTo>
                    <a:cubicBezTo>
                      <a:pt x="49" y="156"/>
                      <a:pt x="45" y="154"/>
                      <a:pt x="43" y="153"/>
                    </a:cubicBezTo>
                    <a:cubicBezTo>
                      <a:pt x="42" y="153"/>
                      <a:pt x="43" y="153"/>
                      <a:pt x="43" y="152"/>
                    </a:cubicBezTo>
                    <a:cubicBezTo>
                      <a:pt x="41" y="152"/>
                      <a:pt x="41" y="151"/>
                      <a:pt x="40" y="150"/>
                    </a:cubicBezTo>
                    <a:cubicBezTo>
                      <a:pt x="39" y="146"/>
                      <a:pt x="37" y="141"/>
                      <a:pt x="36" y="137"/>
                    </a:cubicBezTo>
                    <a:cubicBezTo>
                      <a:pt x="35" y="135"/>
                      <a:pt x="34" y="133"/>
                      <a:pt x="33" y="132"/>
                    </a:cubicBezTo>
                    <a:cubicBezTo>
                      <a:pt x="32" y="129"/>
                      <a:pt x="32" y="127"/>
                      <a:pt x="30" y="125"/>
                    </a:cubicBezTo>
                    <a:cubicBezTo>
                      <a:pt x="30" y="123"/>
                      <a:pt x="28" y="122"/>
                      <a:pt x="29" y="119"/>
                    </a:cubicBezTo>
                    <a:cubicBezTo>
                      <a:pt x="27" y="118"/>
                      <a:pt x="27" y="117"/>
                      <a:pt x="26" y="115"/>
                    </a:cubicBezTo>
                    <a:cubicBezTo>
                      <a:pt x="26" y="114"/>
                      <a:pt x="25" y="113"/>
                      <a:pt x="24" y="112"/>
                    </a:cubicBezTo>
                    <a:cubicBezTo>
                      <a:pt x="24" y="112"/>
                      <a:pt x="24" y="111"/>
                      <a:pt x="24" y="111"/>
                    </a:cubicBezTo>
                    <a:cubicBezTo>
                      <a:pt x="23" y="109"/>
                      <a:pt x="21" y="108"/>
                      <a:pt x="23" y="105"/>
                    </a:cubicBezTo>
                    <a:cubicBezTo>
                      <a:pt x="25" y="104"/>
                      <a:pt x="28" y="105"/>
                      <a:pt x="29" y="104"/>
                    </a:cubicBezTo>
                    <a:cubicBezTo>
                      <a:pt x="30" y="103"/>
                      <a:pt x="31" y="101"/>
                      <a:pt x="30" y="100"/>
                    </a:cubicBezTo>
                    <a:cubicBezTo>
                      <a:pt x="30" y="99"/>
                      <a:pt x="30" y="98"/>
                      <a:pt x="30" y="98"/>
                    </a:cubicBezTo>
                    <a:cubicBezTo>
                      <a:pt x="30" y="96"/>
                      <a:pt x="30" y="94"/>
                      <a:pt x="30" y="93"/>
                    </a:cubicBezTo>
                    <a:cubicBezTo>
                      <a:pt x="30" y="89"/>
                      <a:pt x="29" y="85"/>
                      <a:pt x="29" y="81"/>
                    </a:cubicBezTo>
                    <a:cubicBezTo>
                      <a:pt x="27" y="78"/>
                      <a:pt x="21" y="78"/>
                      <a:pt x="21" y="82"/>
                    </a:cubicBezTo>
                    <a:cubicBezTo>
                      <a:pt x="19" y="84"/>
                      <a:pt x="15" y="86"/>
                      <a:pt x="14" y="82"/>
                    </a:cubicBezTo>
                    <a:cubicBezTo>
                      <a:pt x="13" y="80"/>
                      <a:pt x="14" y="78"/>
                      <a:pt x="13" y="75"/>
                    </a:cubicBezTo>
                    <a:cubicBezTo>
                      <a:pt x="13" y="71"/>
                      <a:pt x="11" y="67"/>
                      <a:pt x="10" y="65"/>
                    </a:cubicBezTo>
                    <a:cubicBezTo>
                      <a:pt x="7" y="63"/>
                      <a:pt x="5" y="60"/>
                      <a:pt x="2" y="59"/>
                    </a:cubicBezTo>
                    <a:cubicBezTo>
                      <a:pt x="0" y="54"/>
                      <a:pt x="5" y="50"/>
                      <a:pt x="9" y="49"/>
                    </a:cubicBezTo>
                    <a:cubicBezTo>
                      <a:pt x="10" y="49"/>
                      <a:pt x="11" y="50"/>
                      <a:pt x="12" y="50"/>
                    </a:cubicBezTo>
                    <a:cubicBezTo>
                      <a:pt x="15" y="50"/>
                      <a:pt x="19" y="49"/>
                      <a:pt x="21" y="50"/>
                    </a:cubicBezTo>
                    <a:cubicBezTo>
                      <a:pt x="23" y="50"/>
                      <a:pt x="24" y="52"/>
                      <a:pt x="25" y="54"/>
                    </a:cubicBezTo>
                    <a:cubicBezTo>
                      <a:pt x="25" y="55"/>
                      <a:pt x="26" y="56"/>
                      <a:pt x="27" y="56"/>
                    </a:cubicBezTo>
                    <a:cubicBezTo>
                      <a:pt x="29" y="56"/>
                      <a:pt x="29" y="52"/>
                      <a:pt x="29" y="51"/>
                    </a:cubicBezTo>
                    <a:cubicBezTo>
                      <a:pt x="29" y="49"/>
                      <a:pt x="29" y="47"/>
                      <a:pt x="28" y="45"/>
                    </a:cubicBezTo>
                    <a:cubicBezTo>
                      <a:pt x="28" y="43"/>
                      <a:pt x="28" y="41"/>
                      <a:pt x="28" y="40"/>
                    </a:cubicBezTo>
                    <a:cubicBezTo>
                      <a:pt x="27" y="38"/>
                      <a:pt x="25" y="38"/>
                      <a:pt x="24" y="35"/>
                    </a:cubicBezTo>
                    <a:cubicBezTo>
                      <a:pt x="24" y="35"/>
                      <a:pt x="23" y="35"/>
                      <a:pt x="23" y="35"/>
                    </a:cubicBezTo>
                    <a:cubicBezTo>
                      <a:pt x="21" y="31"/>
                      <a:pt x="16" y="28"/>
                      <a:pt x="16" y="24"/>
                    </a:cubicBezTo>
                    <a:cubicBezTo>
                      <a:pt x="15" y="21"/>
                      <a:pt x="19" y="20"/>
                      <a:pt x="19" y="17"/>
                    </a:cubicBezTo>
                    <a:cubicBezTo>
                      <a:pt x="19" y="17"/>
                      <a:pt x="20" y="17"/>
                      <a:pt x="21" y="17"/>
                    </a:cubicBezTo>
                    <a:cubicBezTo>
                      <a:pt x="23" y="15"/>
                      <a:pt x="26" y="14"/>
                      <a:pt x="28" y="13"/>
                    </a:cubicBezTo>
                    <a:cubicBezTo>
                      <a:pt x="28" y="11"/>
                      <a:pt x="29" y="11"/>
                      <a:pt x="30" y="9"/>
                    </a:cubicBezTo>
                    <a:cubicBezTo>
                      <a:pt x="30" y="5"/>
                      <a:pt x="29" y="0"/>
                      <a:pt x="34" y="1"/>
                    </a:cubicBezTo>
                    <a:cubicBezTo>
                      <a:pt x="36" y="2"/>
                      <a:pt x="38" y="2"/>
                      <a:pt x="38" y="5"/>
                    </a:cubicBezTo>
                    <a:cubicBezTo>
                      <a:pt x="38" y="5"/>
                      <a:pt x="38" y="6"/>
                      <a:pt x="38" y="7"/>
                    </a:cubicBezTo>
                    <a:cubicBezTo>
                      <a:pt x="38" y="9"/>
                      <a:pt x="40" y="12"/>
                      <a:pt x="41" y="12"/>
                    </a:cubicBezTo>
                    <a:cubicBezTo>
                      <a:pt x="45" y="13"/>
                      <a:pt x="48" y="7"/>
                      <a:pt x="51" y="6"/>
                    </a:cubicBezTo>
                    <a:cubicBezTo>
                      <a:pt x="53" y="5"/>
                      <a:pt x="55" y="6"/>
                      <a:pt x="5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Freeform 14">
                <a:extLst>
                  <a:ext uri="{FF2B5EF4-FFF2-40B4-BE49-F238E27FC236}">
                    <a16:creationId xmlns:a16="http://schemas.microsoft.com/office/drawing/2014/main" id="{EDBA4AEB-9AFA-4DE4-BB70-B4E993F12713}"/>
                  </a:ext>
                </a:extLst>
              </p:cNvPr>
              <p:cNvSpPr>
                <a:spLocks/>
              </p:cNvSpPr>
              <p:nvPr/>
            </p:nvSpPr>
            <p:spPr bwMode="auto">
              <a:xfrm>
                <a:off x="3429" y="1597"/>
                <a:ext cx="33" cy="41"/>
              </a:xfrm>
              <a:custGeom>
                <a:avLst/>
                <a:gdLst>
                  <a:gd name="T0" fmla="*/ 16 w 16"/>
                  <a:gd name="T1" fmla="*/ 9 h 20"/>
                  <a:gd name="T2" fmla="*/ 15 w 16"/>
                  <a:gd name="T3" fmla="*/ 14 h 20"/>
                  <a:gd name="T4" fmla="*/ 5 w 16"/>
                  <a:gd name="T5" fmla="*/ 18 h 20"/>
                  <a:gd name="T6" fmla="*/ 3 w 16"/>
                  <a:gd name="T7" fmla="*/ 16 h 20"/>
                  <a:gd name="T8" fmla="*/ 0 w 16"/>
                  <a:gd name="T9" fmla="*/ 14 h 20"/>
                  <a:gd name="T10" fmla="*/ 3 w 16"/>
                  <a:gd name="T11" fmla="*/ 7 h 20"/>
                  <a:gd name="T12" fmla="*/ 12 w 16"/>
                  <a:gd name="T13" fmla="*/ 1 h 20"/>
                  <a:gd name="T14" fmla="*/ 16 w 16"/>
                  <a:gd name="T15" fmla="*/ 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0">
                    <a:moveTo>
                      <a:pt x="16" y="9"/>
                    </a:moveTo>
                    <a:cubicBezTo>
                      <a:pt x="15" y="9"/>
                      <a:pt x="14" y="12"/>
                      <a:pt x="15" y="14"/>
                    </a:cubicBezTo>
                    <a:cubicBezTo>
                      <a:pt x="13" y="16"/>
                      <a:pt x="10" y="20"/>
                      <a:pt x="5" y="18"/>
                    </a:cubicBezTo>
                    <a:cubicBezTo>
                      <a:pt x="4" y="18"/>
                      <a:pt x="4" y="17"/>
                      <a:pt x="3" y="16"/>
                    </a:cubicBezTo>
                    <a:cubicBezTo>
                      <a:pt x="2" y="15"/>
                      <a:pt x="1" y="16"/>
                      <a:pt x="0" y="14"/>
                    </a:cubicBezTo>
                    <a:cubicBezTo>
                      <a:pt x="0" y="13"/>
                      <a:pt x="2" y="9"/>
                      <a:pt x="3" y="7"/>
                    </a:cubicBezTo>
                    <a:cubicBezTo>
                      <a:pt x="5" y="4"/>
                      <a:pt x="8" y="0"/>
                      <a:pt x="12" y="1"/>
                    </a:cubicBezTo>
                    <a:cubicBezTo>
                      <a:pt x="15" y="2"/>
                      <a:pt x="16" y="5"/>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Freeform 15">
                <a:extLst>
                  <a:ext uri="{FF2B5EF4-FFF2-40B4-BE49-F238E27FC236}">
                    <a16:creationId xmlns:a16="http://schemas.microsoft.com/office/drawing/2014/main" id="{48CFBC03-7B8E-45FF-89CD-5C774CCFAFFC}"/>
                  </a:ext>
                </a:extLst>
              </p:cNvPr>
              <p:cNvSpPr>
                <a:spLocks/>
              </p:cNvSpPr>
              <p:nvPr/>
            </p:nvSpPr>
            <p:spPr bwMode="auto">
              <a:xfrm>
                <a:off x="2387" y="1649"/>
                <a:ext cx="54" cy="41"/>
              </a:xfrm>
              <a:custGeom>
                <a:avLst/>
                <a:gdLst>
                  <a:gd name="T0" fmla="*/ 25 w 26"/>
                  <a:gd name="T1" fmla="*/ 4 h 20"/>
                  <a:gd name="T2" fmla="*/ 17 w 26"/>
                  <a:gd name="T3" fmla="*/ 16 h 20"/>
                  <a:gd name="T4" fmla="*/ 10 w 26"/>
                  <a:gd name="T5" fmla="*/ 16 h 20"/>
                  <a:gd name="T6" fmla="*/ 4 w 26"/>
                  <a:gd name="T7" fmla="*/ 12 h 20"/>
                  <a:gd name="T8" fmla="*/ 0 w 26"/>
                  <a:gd name="T9" fmla="*/ 5 h 20"/>
                  <a:gd name="T10" fmla="*/ 7 w 26"/>
                  <a:gd name="T11" fmla="*/ 2 h 20"/>
                  <a:gd name="T12" fmla="*/ 13 w 26"/>
                  <a:gd name="T13" fmla="*/ 0 h 20"/>
                  <a:gd name="T14" fmla="*/ 21 w 26"/>
                  <a:gd name="T15" fmla="*/ 1 h 20"/>
                  <a:gd name="T16" fmla="*/ 25 w 26"/>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0">
                    <a:moveTo>
                      <a:pt x="25" y="4"/>
                    </a:moveTo>
                    <a:cubicBezTo>
                      <a:pt x="26" y="10"/>
                      <a:pt x="24" y="20"/>
                      <a:pt x="17" y="16"/>
                    </a:cubicBezTo>
                    <a:cubicBezTo>
                      <a:pt x="14" y="17"/>
                      <a:pt x="13" y="15"/>
                      <a:pt x="10" y="16"/>
                    </a:cubicBezTo>
                    <a:cubicBezTo>
                      <a:pt x="8" y="15"/>
                      <a:pt x="6" y="13"/>
                      <a:pt x="4" y="12"/>
                    </a:cubicBezTo>
                    <a:cubicBezTo>
                      <a:pt x="4" y="9"/>
                      <a:pt x="0" y="8"/>
                      <a:pt x="0" y="5"/>
                    </a:cubicBezTo>
                    <a:cubicBezTo>
                      <a:pt x="1" y="3"/>
                      <a:pt x="4" y="1"/>
                      <a:pt x="7" y="2"/>
                    </a:cubicBezTo>
                    <a:cubicBezTo>
                      <a:pt x="8" y="2"/>
                      <a:pt x="11" y="1"/>
                      <a:pt x="13" y="0"/>
                    </a:cubicBezTo>
                    <a:cubicBezTo>
                      <a:pt x="14" y="0"/>
                      <a:pt x="20" y="0"/>
                      <a:pt x="21" y="1"/>
                    </a:cubicBezTo>
                    <a:cubicBezTo>
                      <a:pt x="23" y="1"/>
                      <a:pt x="23" y="3"/>
                      <a:pt x="2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Freeform 16">
                <a:extLst>
                  <a:ext uri="{FF2B5EF4-FFF2-40B4-BE49-F238E27FC236}">
                    <a16:creationId xmlns:a16="http://schemas.microsoft.com/office/drawing/2014/main" id="{68764A3D-4D81-4CFE-80DE-B867ED22FADA}"/>
                  </a:ext>
                </a:extLst>
              </p:cNvPr>
              <p:cNvSpPr>
                <a:spLocks/>
              </p:cNvSpPr>
              <p:nvPr/>
            </p:nvSpPr>
            <p:spPr bwMode="auto">
              <a:xfrm>
                <a:off x="2431" y="1692"/>
                <a:ext cx="54" cy="38"/>
              </a:xfrm>
              <a:custGeom>
                <a:avLst/>
                <a:gdLst>
                  <a:gd name="T0" fmla="*/ 1 w 26"/>
                  <a:gd name="T1" fmla="*/ 3 h 18"/>
                  <a:gd name="T2" fmla="*/ 19 w 26"/>
                  <a:gd name="T3" fmla="*/ 0 h 18"/>
                  <a:gd name="T4" fmla="*/ 23 w 26"/>
                  <a:gd name="T5" fmla="*/ 3 h 18"/>
                  <a:gd name="T6" fmla="*/ 26 w 26"/>
                  <a:gd name="T7" fmla="*/ 9 h 18"/>
                  <a:gd name="T8" fmla="*/ 21 w 26"/>
                  <a:gd name="T9" fmla="*/ 17 h 18"/>
                  <a:gd name="T10" fmla="*/ 17 w 26"/>
                  <a:gd name="T11" fmla="*/ 15 h 18"/>
                  <a:gd name="T12" fmla="*/ 10 w 26"/>
                  <a:gd name="T13" fmla="*/ 12 h 18"/>
                  <a:gd name="T14" fmla="*/ 4 w 26"/>
                  <a:gd name="T15" fmla="*/ 10 h 18"/>
                  <a:gd name="T16" fmla="*/ 1 w 26"/>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8">
                    <a:moveTo>
                      <a:pt x="1" y="3"/>
                    </a:moveTo>
                    <a:cubicBezTo>
                      <a:pt x="6" y="0"/>
                      <a:pt x="13" y="1"/>
                      <a:pt x="19" y="0"/>
                    </a:cubicBezTo>
                    <a:cubicBezTo>
                      <a:pt x="20" y="0"/>
                      <a:pt x="23" y="2"/>
                      <a:pt x="23" y="3"/>
                    </a:cubicBezTo>
                    <a:cubicBezTo>
                      <a:pt x="24" y="5"/>
                      <a:pt x="25" y="7"/>
                      <a:pt x="26" y="9"/>
                    </a:cubicBezTo>
                    <a:cubicBezTo>
                      <a:pt x="25" y="12"/>
                      <a:pt x="25" y="18"/>
                      <a:pt x="21" y="17"/>
                    </a:cubicBezTo>
                    <a:cubicBezTo>
                      <a:pt x="19" y="17"/>
                      <a:pt x="19" y="16"/>
                      <a:pt x="17" y="15"/>
                    </a:cubicBezTo>
                    <a:cubicBezTo>
                      <a:pt x="14" y="14"/>
                      <a:pt x="11" y="14"/>
                      <a:pt x="10" y="12"/>
                    </a:cubicBezTo>
                    <a:cubicBezTo>
                      <a:pt x="7" y="12"/>
                      <a:pt x="6" y="11"/>
                      <a:pt x="4" y="10"/>
                    </a:cubicBezTo>
                    <a:cubicBezTo>
                      <a:pt x="2" y="8"/>
                      <a:pt x="0" y="7"/>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 name="Freeform 17">
                <a:extLst>
                  <a:ext uri="{FF2B5EF4-FFF2-40B4-BE49-F238E27FC236}">
                    <a16:creationId xmlns:a16="http://schemas.microsoft.com/office/drawing/2014/main" id="{CA1E60C7-18B0-4EFC-AAAF-52B2B433DBF3}"/>
                  </a:ext>
                </a:extLst>
              </p:cNvPr>
              <p:cNvSpPr>
                <a:spLocks/>
              </p:cNvSpPr>
              <p:nvPr/>
            </p:nvSpPr>
            <p:spPr bwMode="auto">
              <a:xfrm>
                <a:off x="3495" y="1983"/>
                <a:ext cx="142" cy="86"/>
              </a:xfrm>
              <a:custGeom>
                <a:avLst/>
                <a:gdLst>
                  <a:gd name="T0" fmla="*/ 64 w 68"/>
                  <a:gd name="T1" fmla="*/ 41 h 41"/>
                  <a:gd name="T2" fmla="*/ 61 w 68"/>
                  <a:gd name="T3" fmla="*/ 41 h 41"/>
                  <a:gd name="T4" fmla="*/ 57 w 68"/>
                  <a:gd name="T5" fmla="*/ 40 h 41"/>
                  <a:gd name="T6" fmla="*/ 56 w 68"/>
                  <a:gd name="T7" fmla="*/ 39 h 41"/>
                  <a:gd name="T8" fmla="*/ 52 w 68"/>
                  <a:gd name="T9" fmla="*/ 38 h 41"/>
                  <a:gd name="T10" fmla="*/ 45 w 68"/>
                  <a:gd name="T11" fmla="*/ 35 h 41"/>
                  <a:gd name="T12" fmla="*/ 41 w 68"/>
                  <a:gd name="T13" fmla="*/ 35 h 41"/>
                  <a:gd name="T14" fmla="*/ 34 w 68"/>
                  <a:gd name="T15" fmla="*/ 34 h 41"/>
                  <a:gd name="T16" fmla="*/ 19 w 68"/>
                  <a:gd name="T17" fmla="*/ 34 h 41"/>
                  <a:gd name="T18" fmla="*/ 2 w 68"/>
                  <a:gd name="T19" fmla="*/ 34 h 41"/>
                  <a:gd name="T20" fmla="*/ 0 w 68"/>
                  <a:gd name="T21" fmla="*/ 30 h 41"/>
                  <a:gd name="T22" fmla="*/ 4 w 68"/>
                  <a:gd name="T23" fmla="*/ 26 h 41"/>
                  <a:gd name="T24" fmla="*/ 19 w 68"/>
                  <a:gd name="T25" fmla="*/ 26 h 41"/>
                  <a:gd name="T26" fmla="*/ 22 w 68"/>
                  <a:gd name="T27" fmla="*/ 25 h 41"/>
                  <a:gd name="T28" fmla="*/ 24 w 68"/>
                  <a:gd name="T29" fmla="*/ 25 h 41"/>
                  <a:gd name="T30" fmla="*/ 29 w 68"/>
                  <a:gd name="T31" fmla="*/ 25 h 41"/>
                  <a:gd name="T32" fmla="*/ 26 w 68"/>
                  <a:gd name="T33" fmla="*/ 17 h 41"/>
                  <a:gd name="T34" fmla="*/ 21 w 68"/>
                  <a:gd name="T35" fmla="*/ 13 h 41"/>
                  <a:gd name="T36" fmla="*/ 19 w 68"/>
                  <a:gd name="T37" fmla="*/ 13 h 41"/>
                  <a:gd name="T38" fmla="*/ 16 w 68"/>
                  <a:gd name="T39" fmla="*/ 9 h 41"/>
                  <a:gd name="T40" fmla="*/ 15 w 68"/>
                  <a:gd name="T41" fmla="*/ 0 h 41"/>
                  <a:gd name="T42" fmla="*/ 18 w 68"/>
                  <a:gd name="T43" fmla="*/ 2 h 41"/>
                  <a:gd name="T44" fmla="*/ 20 w 68"/>
                  <a:gd name="T45" fmla="*/ 2 h 41"/>
                  <a:gd name="T46" fmla="*/ 23 w 68"/>
                  <a:gd name="T47" fmla="*/ 6 h 41"/>
                  <a:gd name="T48" fmla="*/ 29 w 68"/>
                  <a:gd name="T49" fmla="*/ 11 h 41"/>
                  <a:gd name="T50" fmla="*/ 31 w 68"/>
                  <a:gd name="T51" fmla="*/ 12 h 41"/>
                  <a:gd name="T52" fmla="*/ 32 w 68"/>
                  <a:gd name="T53" fmla="*/ 14 h 41"/>
                  <a:gd name="T54" fmla="*/ 43 w 68"/>
                  <a:gd name="T55" fmla="*/ 23 h 41"/>
                  <a:gd name="T56" fmla="*/ 48 w 68"/>
                  <a:gd name="T57" fmla="*/ 27 h 41"/>
                  <a:gd name="T58" fmla="*/ 56 w 68"/>
                  <a:gd name="T59" fmla="*/ 31 h 41"/>
                  <a:gd name="T60" fmla="*/ 60 w 68"/>
                  <a:gd name="T61" fmla="*/ 31 h 41"/>
                  <a:gd name="T62" fmla="*/ 62 w 68"/>
                  <a:gd name="T63" fmla="*/ 33 h 41"/>
                  <a:gd name="T64" fmla="*/ 64 w 68"/>
                  <a:gd name="T65" fmla="*/ 33 h 41"/>
                  <a:gd name="T66" fmla="*/ 64 w 68"/>
                  <a:gd name="T6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41">
                    <a:moveTo>
                      <a:pt x="64" y="41"/>
                    </a:moveTo>
                    <a:cubicBezTo>
                      <a:pt x="62" y="41"/>
                      <a:pt x="62" y="41"/>
                      <a:pt x="61" y="41"/>
                    </a:cubicBezTo>
                    <a:cubicBezTo>
                      <a:pt x="60" y="40"/>
                      <a:pt x="58" y="40"/>
                      <a:pt x="57" y="40"/>
                    </a:cubicBezTo>
                    <a:cubicBezTo>
                      <a:pt x="57" y="40"/>
                      <a:pt x="56" y="39"/>
                      <a:pt x="56" y="39"/>
                    </a:cubicBezTo>
                    <a:cubicBezTo>
                      <a:pt x="54" y="38"/>
                      <a:pt x="53" y="38"/>
                      <a:pt x="52" y="38"/>
                    </a:cubicBezTo>
                    <a:cubicBezTo>
                      <a:pt x="50" y="37"/>
                      <a:pt x="48" y="36"/>
                      <a:pt x="45" y="35"/>
                    </a:cubicBezTo>
                    <a:cubicBezTo>
                      <a:pt x="44" y="35"/>
                      <a:pt x="43" y="35"/>
                      <a:pt x="41" y="35"/>
                    </a:cubicBezTo>
                    <a:cubicBezTo>
                      <a:pt x="39" y="35"/>
                      <a:pt x="37" y="34"/>
                      <a:pt x="34" y="34"/>
                    </a:cubicBezTo>
                    <a:cubicBezTo>
                      <a:pt x="30" y="34"/>
                      <a:pt x="24" y="34"/>
                      <a:pt x="19" y="34"/>
                    </a:cubicBezTo>
                    <a:cubicBezTo>
                      <a:pt x="13" y="34"/>
                      <a:pt x="7" y="34"/>
                      <a:pt x="2" y="34"/>
                    </a:cubicBezTo>
                    <a:cubicBezTo>
                      <a:pt x="1" y="33"/>
                      <a:pt x="1" y="31"/>
                      <a:pt x="0" y="30"/>
                    </a:cubicBezTo>
                    <a:cubicBezTo>
                      <a:pt x="2" y="29"/>
                      <a:pt x="2" y="27"/>
                      <a:pt x="4" y="26"/>
                    </a:cubicBezTo>
                    <a:cubicBezTo>
                      <a:pt x="7" y="24"/>
                      <a:pt x="14" y="26"/>
                      <a:pt x="19" y="26"/>
                    </a:cubicBezTo>
                    <a:cubicBezTo>
                      <a:pt x="20" y="25"/>
                      <a:pt x="21" y="25"/>
                      <a:pt x="22" y="25"/>
                    </a:cubicBezTo>
                    <a:cubicBezTo>
                      <a:pt x="22" y="25"/>
                      <a:pt x="23" y="25"/>
                      <a:pt x="24" y="25"/>
                    </a:cubicBezTo>
                    <a:cubicBezTo>
                      <a:pt x="26" y="25"/>
                      <a:pt x="27" y="24"/>
                      <a:pt x="29" y="25"/>
                    </a:cubicBezTo>
                    <a:cubicBezTo>
                      <a:pt x="30" y="21"/>
                      <a:pt x="27" y="20"/>
                      <a:pt x="26" y="17"/>
                    </a:cubicBezTo>
                    <a:cubicBezTo>
                      <a:pt x="24" y="16"/>
                      <a:pt x="22" y="15"/>
                      <a:pt x="21" y="13"/>
                    </a:cubicBezTo>
                    <a:cubicBezTo>
                      <a:pt x="21" y="12"/>
                      <a:pt x="20" y="13"/>
                      <a:pt x="19" y="13"/>
                    </a:cubicBezTo>
                    <a:cubicBezTo>
                      <a:pt x="19" y="11"/>
                      <a:pt x="16" y="11"/>
                      <a:pt x="16" y="9"/>
                    </a:cubicBezTo>
                    <a:cubicBezTo>
                      <a:pt x="12" y="8"/>
                      <a:pt x="9" y="0"/>
                      <a:pt x="15" y="0"/>
                    </a:cubicBezTo>
                    <a:cubicBezTo>
                      <a:pt x="16" y="0"/>
                      <a:pt x="17" y="1"/>
                      <a:pt x="18" y="2"/>
                    </a:cubicBezTo>
                    <a:cubicBezTo>
                      <a:pt x="19" y="2"/>
                      <a:pt x="20" y="2"/>
                      <a:pt x="20" y="2"/>
                    </a:cubicBezTo>
                    <a:cubicBezTo>
                      <a:pt x="22" y="3"/>
                      <a:pt x="23" y="5"/>
                      <a:pt x="23" y="6"/>
                    </a:cubicBezTo>
                    <a:cubicBezTo>
                      <a:pt x="25" y="8"/>
                      <a:pt x="28" y="9"/>
                      <a:pt x="29" y="11"/>
                    </a:cubicBezTo>
                    <a:cubicBezTo>
                      <a:pt x="29" y="11"/>
                      <a:pt x="30" y="11"/>
                      <a:pt x="31" y="12"/>
                    </a:cubicBezTo>
                    <a:cubicBezTo>
                      <a:pt x="31" y="13"/>
                      <a:pt x="32" y="13"/>
                      <a:pt x="32" y="14"/>
                    </a:cubicBezTo>
                    <a:cubicBezTo>
                      <a:pt x="37" y="16"/>
                      <a:pt x="39" y="21"/>
                      <a:pt x="43" y="23"/>
                    </a:cubicBezTo>
                    <a:cubicBezTo>
                      <a:pt x="45" y="24"/>
                      <a:pt x="47" y="25"/>
                      <a:pt x="48" y="27"/>
                    </a:cubicBezTo>
                    <a:cubicBezTo>
                      <a:pt x="51" y="27"/>
                      <a:pt x="53" y="30"/>
                      <a:pt x="56" y="31"/>
                    </a:cubicBezTo>
                    <a:cubicBezTo>
                      <a:pt x="57" y="31"/>
                      <a:pt x="59" y="30"/>
                      <a:pt x="60" y="31"/>
                    </a:cubicBezTo>
                    <a:cubicBezTo>
                      <a:pt x="61" y="31"/>
                      <a:pt x="61" y="32"/>
                      <a:pt x="62" y="33"/>
                    </a:cubicBezTo>
                    <a:cubicBezTo>
                      <a:pt x="63" y="33"/>
                      <a:pt x="63" y="33"/>
                      <a:pt x="64" y="33"/>
                    </a:cubicBezTo>
                    <a:cubicBezTo>
                      <a:pt x="68" y="34"/>
                      <a:pt x="68" y="39"/>
                      <a:pt x="6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 name="Freeform 18">
                <a:extLst>
                  <a:ext uri="{FF2B5EF4-FFF2-40B4-BE49-F238E27FC236}">
                    <a16:creationId xmlns:a16="http://schemas.microsoft.com/office/drawing/2014/main" id="{092497A4-735A-44D1-99B0-3EB34CB08834}"/>
                  </a:ext>
                </a:extLst>
              </p:cNvPr>
              <p:cNvSpPr>
                <a:spLocks/>
              </p:cNvSpPr>
              <p:nvPr/>
            </p:nvSpPr>
            <p:spPr bwMode="auto">
              <a:xfrm>
                <a:off x="2377" y="2004"/>
                <a:ext cx="164" cy="119"/>
              </a:xfrm>
              <a:custGeom>
                <a:avLst/>
                <a:gdLst>
                  <a:gd name="T0" fmla="*/ 67 w 79"/>
                  <a:gd name="T1" fmla="*/ 1 h 57"/>
                  <a:gd name="T2" fmla="*/ 70 w 79"/>
                  <a:gd name="T3" fmla="*/ 7 h 57"/>
                  <a:gd name="T4" fmla="*/ 71 w 79"/>
                  <a:gd name="T5" fmla="*/ 10 h 57"/>
                  <a:gd name="T6" fmla="*/ 74 w 79"/>
                  <a:gd name="T7" fmla="*/ 16 h 57"/>
                  <a:gd name="T8" fmla="*/ 74 w 79"/>
                  <a:gd name="T9" fmla="*/ 20 h 57"/>
                  <a:gd name="T10" fmla="*/ 78 w 79"/>
                  <a:gd name="T11" fmla="*/ 32 h 57"/>
                  <a:gd name="T12" fmla="*/ 75 w 79"/>
                  <a:gd name="T13" fmla="*/ 36 h 57"/>
                  <a:gd name="T14" fmla="*/ 65 w 79"/>
                  <a:gd name="T15" fmla="*/ 35 h 57"/>
                  <a:gd name="T16" fmla="*/ 63 w 79"/>
                  <a:gd name="T17" fmla="*/ 35 h 57"/>
                  <a:gd name="T18" fmla="*/ 60 w 79"/>
                  <a:gd name="T19" fmla="*/ 35 h 57"/>
                  <a:gd name="T20" fmla="*/ 57 w 79"/>
                  <a:gd name="T21" fmla="*/ 33 h 57"/>
                  <a:gd name="T22" fmla="*/ 51 w 79"/>
                  <a:gd name="T23" fmla="*/ 32 h 57"/>
                  <a:gd name="T24" fmla="*/ 41 w 79"/>
                  <a:gd name="T25" fmla="*/ 31 h 57"/>
                  <a:gd name="T26" fmla="*/ 38 w 79"/>
                  <a:gd name="T27" fmla="*/ 31 h 57"/>
                  <a:gd name="T28" fmla="*/ 32 w 79"/>
                  <a:gd name="T29" fmla="*/ 30 h 57"/>
                  <a:gd name="T30" fmla="*/ 29 w 79"/>
                  <a:gd name="T31" fmla="*/ 30 h 57"/>
                  <a:gd name="T32" fmla="*/ 27 w 79"/>
                  <a:gd name="T33" fmla="*/ 28 h 57"/>
                  <a:gd name="T34" fmla="*/ 20 w 79"/>
                  <a:gd name="T35" fmla="*/ 28 h 57"/>
                  <a:gd name="T36" fmla="*/ 13 w 79"/>
                  <a:gd name="T37" fmla="*/ 29 h 57"/>
                  <a:gd name="T38" fmla="*/ 14 w 79"/>
                  <a:gd name="T39" fmla="*/ 36 h 57"/>
                  <a:gd name="T40" fmla="*/ 15 w 79"/>
                  <a:gd name="T41" fmla="*/ 39 h 57"/>
                  <a:gd name="T42" fmla="*/ 16 w 79"/>
                  <a:gd name="T43" fmla="*/ 42 h 57"/>
                  <a:gd name="T44" fmla="*/ 17 w 79"/>
                  <a:gd name="T45" fmla="*/ 47 h 57"/>
                  <a:gd name="T46" fmla="*/ 19 w 79"/>
                  <a:gd name="T47" fmla="*/ 54 h 57"/>
                  <a:gd name="T48" fmla="*/ 11 w 79"/>
                  <a:gd name="T49" fmla="*/ 53 h 57"/>
                  <a:gd name="T50" fmla="*/ 8 w 79"/>
                  <a:gd name="T51" fmla="*/ 46 h 57"/>
                  <a:gd name="T52" fmla="*/ 7 w 79"/>
                  <a:gd name="T53" fmla="*/ 42 h 57"/>
                  <a:gd name="T54" fmla="*/ 4 w 79"/>
                  <a:gd name="T55" fmla="*/ 36 h 57"/>
                  <a:gd name="T56" fmla="*/ 4 w 79"/>
                  <a:gd name="T57" fmla="*/ 34 h 57"/>
                  <a:gd name="T58" fmla="*/ 3 w 79"/>
                  <a:gd name="T59" fmla="*/ 32 h 57"/>
                  <a:gd name="T60" fmla="*/ 2 w 79"/>
                  <a:gd name="T61" fmla="*/ 30 h 57"/>
                  <a:gd name="T62" fmla="*/ 1 w 79"/>
                  <a:gd name="T63" fmla="*/ 27 h 57"/>
                  <a:gd name="T64" fmla="*/ 1 w 79"/>
                  <a:gd name="T65" fmla="*/ 23 h 57"/>
                  <a:gd name="T66" fmla="*/ 6 w 79"/>
                  <a:gd name="T67" fmla="*/ 19 h 57"/>
                  <a:gd name="T68" fmla="*/ 17 w 79"/>
                  <a:gd name="T69" fmla="*/ 19 h 57"/>
                  <a:gd name="T70" fmla="*/ 22 w 79"/>
                  <a:gd name="T71" fmla="*/ 19 h 57"/>
                  <a:gd name="T72" fmla="*/ 24 w 79"/>
                  <a:gd name="T73" fmla="*/ 20 h 57"/>
                  <a:gd name="T74" fmla="*/ 30 w 79"/>
                  <a:gd name="T75" fmla="*/ 21 h 57"/>
                  <a:gd name="T76" fmla="*/ 33 w 79"/>
                  <a:gd name="T77" fmla="*/ 22 h 57"/>
                  <a:gd name="T78" fmla="*/ 36 w 79"/>
                  <a:gd name="T79" fmla="*/ 22 h 57"/>
                  <a:gd name="T80" fmla="*/ 52 w 79"/>
                  <a:gd name="T81" fmla="*/ 24 h 57"/>
                  <a:gd name="T82" fmla="*/ 66 w 79"/>
                  <a:gd name="T83" fmla="*/ 25 h 57"/>
                  <a:gd name="T84" fmla="*/ 64 w 79"/>
                  <a:gd name="T85" fmla="*/ 15 h 57"/>
                  <a:gd name="T86" fmla="*/ 62 w 79"/>
                  <a:gd name="T87" fmla="*/ 10 h 57"/>
                  <a:gd name="T88" fmla="*/ 62 w 79"/>
                  <a:gd name="T89" fmla="*/ 7 h 57"/>
                  <a:gd name="T90" fmla="*/ 61 w 79"/>
                  <a:gd name="T91" fmla="*/ 4 h 57"/>
                  <a:gd name="T92" fmla="*/ 67 w 79"/>
                  <a:gd name="T93"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 h="57">
                    <a:moveTo>
                      <a:pt x="67" y="1"/>
                    </a:moveTo>
                    <a:cubicBezTo>
                      <a:pt x="68" y="3"/>
                      <a:pt x="69" y="5"/>
                      <a:pt x="70" y="7"/>
                    </a:cubicBezTo>
                    <a:cubicBezTo>
                      <a:pt x="70" y="8"/>
                      <a:pt x="70" y="9"/>
                      <a:pt x="71" y="10"/>
                    </a:cubicBezTo>
                    <a:cubicBezTo>
                      <a:pt x="71" y="12"/>
                      <a:pt x="73" y="14"/>
                      <a:pt x="74" y="16"/>
                    </a:cubicBezTo>
                    <a:cubicBezTo>
                      <a:pt x="74" y="17"/>
                      <a:pt x="74" y="18"/>
                      <a:pt x="74" y="20"/>
                    </a:cubicBezTo>
                    <a:cubicBezTo>
                      <a:pt x="75" y="23"/>
                      <a:pt x="79" y="27"/>
                      <a:pt x="78" y="32"/>
                    </a:cubicBezTo>
                    <a:cubicBezTo>
                      <a:pt x="78" y="33"/>
                      <a:pt x="76" y="36"/>
                      <a:pt x="75" y="36"/>
                    </a:cubicBezTo>
                    <a:cubicBezTo>
                      <a:pt x="74" y="37"/>
                      <a:pt x="68" y="36"/>
                      <a:pt x="65" y="35"/>
                    </a:cubicBezTo>
                    <a:cubicBezTo>
                      <a:pt x="64" y="35"/>
                      <a:pt x="64" y="35"/>
                      <a:pt x="63" y="35"/>
                    </a:cubicBezTo>
                    <a:cubicBezTo>
                      <a:pt x="62" y="34"/>
                      <a:pt x="61" y="35"/>
                      <a:pt x="60" y="35"/>
                    </a:cubicBezTo>
                    <a:cubicBezTo>
                      <a:pt x="59" y="34"/>
                      <a:pt x="58" y="34"/>
                      <a:pt x="57" y="33"/>
                    </a:cubicBezTo>
                    <a:cubicBezTo>
                      <a:pt x="55" y="33"/>
                      <a:pt x="53" y="33"/>
                      <a:pt x="51" y="32"/>
                    </a:cubicBezTo>
                    <a:cubicBezTo>
                      <a:pt x="48" y="32"/>
                      <a:pt x="44" y="31"/>
                      <a:pt x="41" y="31"/>
                    </a:cubicBezTo>
                    <a:cubicBezTo>
                      <a:pt x="40" y="31"/>
                      <a:pt x="39" y="31"/>
                      <a:pt x="38" y="31"/>
                    </a:cubicBezTo>
                    <a:cubicBezTo>
                      <a:pt x="36" y="30"/>
                      <a:pt x="34" y="30"/>
                      <a:pt x="32" y="30"/>
                    </a:cubicBezTo>
                    <a:cubicBezTo>
                      <a:pt x="31" y="29"/>
                      <a:pt x="30" y="30"/>
                      <a:pt x="29" y="30"/>
                    </a:cubicBezTo>
                    <a:cubicBezTo>
                      <a:pt x="28" y="30"/>
                      <a:pt x="28" y="29"/>
                      <a:pt x="27" y="28"/>
                    </a:cubicBezTo>
                    <a:cubicBezTo>
                      <a:pt x="25" y="28"/>
                      <a:pt x="23" y="28"/>
                      <a:pt x="20" y="28"/>
                    </a:cubicBezTo>
                    <a:cubicBezTo>
                      <a:pt x="18" y="28"/>
                      <a:pt x="15" y="26"/>
                      <a:pt x="13" y="29"/>
                    </a:cubicBezTo>
                    <a:cubicBezTo>
                      <a:pt x="12" y="32"/>
                      <a:pt x="14" y="34"/>
                      <a:pt x="14" y="36"/>
                    </a:cubicBezTo>
                    <a:cubicBezTo>
                      <a:pt x="15" y="37"/>
                      <a:pt x="15" y="38"/>
                      <a:pt x="15" y="39"/>
                    </a:cubicBezTo>
                    <a:cubicBezTo>
                      <a:pt x="15" y="40"/>
                      <a:pt x="16" y="41"/>
                      <a:pt x="16" y="42"/>
                    </a:cubicBezTo>
                    <a:cubicBezTo>
                      <a:pt x="17" y="44"/>
                      <a:pt x="17" y="46"/>
                      <a:pt x="17" y="47"/>
                    </a:cubicBezTo>
                    <a:cubicBezTo>
                      <a:pt x="18" y="49"/>
                      <a:pt x="20" y="50"/>
                      <a:pt x="19" y="54"/>
                    </a:cubicBezTo>
                    <a:cubicBezTo>
                      <a:pt x="17" y="57"/>
                      <a:pt x="12" y="55"/>
                      <a:pt x="11" y="53"/>
                    </a:cubicBezTo>
                    <a:cubicBezTo>
                      <a:pt x="10" y="50"/>
                      <a:pt x="9" y="48"/>
                      <a:pt x="8" y="46"/>
                    </a:cubicBezTo>
                    <a:cubicBezTo>
                      <a:pt x="7" y="44"/>
                      <a:pt x="7" y="43"/>
                      <a:pt x="7" y="42"/>
                    </a:cubicBezTo>
                    <a:cubicBezTo>
                      <a:pt x="6" y="40"/>
                      <a:pt x="4" y="38"/>
                      <a:pt x="4" y="36"/>
                    </a:cubicBezTo>
                    <a:cubicBezTo>
                      <a:pt x="3" y="35"/>
                      <a:pt x="4" y="34"/>
                      <a:pt x="4" y="34"/>
                    </a:cubicBezTo>
                    <a:cubicBezTo>
                      <a:pt x="4" y="33"/>
                      <a:pt x="3" y="33"/>
                      <a:pt x="3" y="32"/>
                    </a:cubicBezTo>
                    <a:cubicBezTo>
                      <a:pt x="2" y="31"/>
                      <a:pt x="3" y="30"/>
                      <a:pt x="2" y="30"/>
                    </a:cubicBezTo>
                    <a:cubicBezTo>
                      <a:pt x="2" y="29"/>
                      <a:pt x="1" y="28"/>
                      <a:pt x="1" y="27"/>
                    </a:cubicBezTo>
                    <a:cubicBezTo>
                      <a:pt x="1" y="26"/>
                      <a:pt x="0" y="24"/>
                      <a:pt x="1" y="23"/>
                    </a:cubicBezTo>
                    <a:cubicBezTo>
                      <a:pt x="1" y="22"/>
                      <a:pt x="4" y="19"/>
                      <a:pt x="6" y="19"/>
                    </a:cubicBezTo>
                    <a:cubicBezTo>
                      <a:pt x="9" y="17"/>
                      <a:pt x="13" y="18"/>
                      <a:pt x="17" y="19"/>
                    </a:cubicBezTo>
                    <a:cubicBezTo>
                      <a:pt x="18" y="19"/>
                      <a:pt x="20" y="19"/>
                      <a:pt x="22" y="19"/>
                    </a:cubicBezTo>
                    <a:cubicBezTo>
                      <a:pt x="23" y="19"/>
                      <a:pt x="23" y="20"/>
                      <a:pt x="24" y="20"/>
                    </a:cubicBezTo>
                    <a:cubicBezTo>
                      <a:pt x="26" y="20"/>
                      <a:pt x="28" y="20"/>
                      <a:pt x="30" y="21"/>
                    </a:cubicBezTo>
                    <a:cubicBezTo>
                      <a:pt x="31" y="21"/>
                      <a:pt x="32" y="21"/>
                      <a:pt x="33" y="22"/>
                    </a:cubicBezTo>
                    <a:cubicBezTo>
                      <a:pt x="34" y="22"/>
                      <a:pt x="35" y="22"/>
                      <a:pt x="36" y="22"/>
                    </a:cubicBezTo>
                    <a:cubicBezTo>
                      <a:pt x="41" y="22"/>
                      <a:pt x="46" y="23"/>
                      <a:pt x="52" y="24"/>
                    </a:cubicBezTo>
                    <a:cubicBezTo>
                      <a:pt x="56" y="25"/>
                      <a:pt x="62" y="26"/>
                      <a:pt x="66" y="25"/>
                    </a:cubicBezTo>
                    <a:cubicBezTo>
                      <a:pt x="67" y="21"/>
                      <a:pt x="66" y="17"/>
                      <a:pt x="64" y="15"/>
                    </a:cubicBezTo>
                    <a:cubicBezTo>
                      <a:pt x="65" y="13"/>
                      <a:pt x="63" y="12"/>
                      <a:pt x="62" y="10"/>
                    </a:cubicBezTo>
                    <a:cubicBezTo>
                      <a:pt x="62" y="9"/>
                      <a:pt x="62" y="8"/>
                      <a:pt x="62" y="7"/>
                    </a:cubicBezTo>
                    <a:cubicBezTo>
                      <a:pt x="62" y="5"/>
                      <a:pt x="61" y="4"/>
                      <a:pt x="61" y="4"/>
                    </a:cubicBezTo>
                    <a:cubicBezTo>
                      <a:pt x="61" y="1"/>
                      <a:pt x="64" y="0"/>
                      <a:pt x="6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 name="Freeform 19">
                <a:extLst>
                  <a:ext uri="{FF2B5EF4-FFF2-40B4-BE49-F238E27FC236}">
                    <a16:creationId xmlns:a16="http://schemas.microsoft.com/office/drawing/2014/main" id="{9AAF5A18-6026-412E-B6DF-82C11AC64A29}"/>
                  </a:ext>
                </a:extLst>
              </p:cNvPr>
              <p:cNvSpPr>
                <a:spLocks/>
              </p:cNvSpPr>
              <p:nvPr/>
            </p:nvSpPr>
            <p:spPr bwMode="auto">
              <a:xfrm>
                <a:off x="3458" y="2060"/>
                <a:ext cx="142" cy="104"/>
              </a:xfrm>
              <a:custGeom>
                <a:avLst/>
                <a:gdLst>
                  <a:gd name="T0" fmla="*/ 20 w 68"/>
                  <a:gd name="T1" fmla="*/ 19 h 50"/>
                  <a:gd name="T2" fmla="*/ 25 w 68"/>
                  <a:gd name="T3" fmla="*/ 20 h 50"/>
                  <a:gd name="T4" fmla="*/ 29 w 68"/>
                  <a:gd name="T5" fmla="*/ 23 h 50"/>
                  <a:gd name="T6" fmla="*/ 31 w 68"/>
                  <a:gd name="T7" fmla="*/ 25 h 50"/>
                  <a:gd name="T8" fmla="*/ 40 w 68"/>
                  <a:gd name="T9" fmla="*/ 29 h 50"/>
                  <a:gd name="T10" fmla="*/ 44 w 68"/>
                  <a:gd name="T11" fmla="*/ 31 h 50"/>
                  <a:gd name="T12" fmla="*/ 46 w 68"/>
                  <a:gd name="T13" fmla="*/ 33 h 50"/>
                  <a:gd name="T14" fmla="*/ 47 w 68"/>
                  <a:gd name="T15" fmla="*/ 33 h 50"/>
                  <a:gd name="T16" fmla="*/ 64 w 68"/>
                  <a:gd name="T17" fmla="*/ 42 h 50"/>
                  <a:gd name="T18" fmla="*/ 66 w 68"/>
                  <a:gd name="T19" fmla="*/ 42 h 50"/>
                  <a:gd name="T20" fmla="*/ 68 w 68"/>
                  <a:gd name="T21" fmla="*/ 46 h 50"/>
                  <a:gd name="T22" fmla="*/ 64 w 68"/>
                  <a:gd name="T23" fmla="*/ 50 h 50"/>
                  <a:gd name="T24" fmla="*/ 58 w 68"/>
                  <a:gd name="T25" fmla="*/ 49 h 50"/>
                  <a:gd name="T26" fmla="*/ 56 w 68"/>
                  <a:gd name="T27" fmla="*/ 47 h 50"/>
                  <a:gd name="T28" fmla="*/ 55 w 68"/>
                  <a:gd name="T29" fmla="*/ 47 h 50"/>
                  <a:gd name="T30" fmla="*/ 53 w 68"/>
                  <a:gd name="T31" fmla="*/ 45 h 50"/>
                  <a:gd name="T32" fmla="*/ 49 w 68"/>
                  <a:gd name="T33" fmla="*/ 44 h 50"/>
                  <a:gd name="T34" fmla="*/ 47 w 68"/>
                  <a:gd name="T35" fmla="*/ 41 h 50"/>
                  <a:gd name="T36" fmla="*/ 44 w 68"/>
                  <a:gd name="T37" fmla="*/ 41 h 50"/>
                  <a:gd name="T38" fmla="*/ 42 w 68"/>
                  <a:gd name="T39" fmla="*/ 39 h 50"/>
                  <a:gd name="T40" fmla="*/ 40 w 68"/>
                  <a:gd name="T41" fmla="*/ 39 h 50"/>
                  <a:gd name="T42" fmla="*/ 37 w 68"/>
                  <a:gd name="T43" fmla="*/ 37 h 50"/>
                  <a:gd name="T44" fmla="*/ 36 w 68"/>
                  <a:gd name="T45" fmla="*/ 36 h 50"/>
                  <a:gd name="T46" fmla="*/ 34 w 68"/>
                  <a:gd name="T47" fmla="*/ 36 h 50"/>
                  <a:gd name="T48" fmla="*/ 29 w 68"/>
                  <a:gd name="T49" fmla="*/ 34 h 50"/>
                  <a:gd name="T50" fmla="*/ 23 w 68"/>
                  <a:gd name="T51" fmla="*/ 30 h 50"/>
                  <a:gd name="T52" fmla="*/ 20 w 68"/>
                  <a:gd name="T53" fmla="*/ 28 h 50"/>
                  <a:gd name="T54" fmla="*/ 9 w 68"/>
                  <a:gd name="T55" fmla="*/ 30 h 50"/>
                  <a:gd name="T56" fmla="*/ 9 w 68"/>
                  <a:gd name="T57" fmla="*/ 31 h 50"/>
                  <a:gd name="T58" fmla="*/ 7 w 68"/>
                  <a:gd name="T59" fmla="*/ 33 h 50"/>
                  <a:gd name="T60" fmla="*/ 7 w 68"/>
                  <a:gd name="T61" fmla="*/ 35 h 50"/>
                  <a:gd name="T62" fmla="*/ 3 w 68"/>
                  <a:gd name="T63" fmla="*/ 36 h 50"/>
                  <a:gd name="T64" fmla="*/ 0 w 68"/>
                  <a:gd name="T65" fmla="*/ 33 h 50"/>
                  <a:gd name="T66" fmla="*/ 3 w 68"/>
                  <a:gd name="T67" fmla="*/ 25 h 50"/>
                  <a:gd name="T68" fmla="*/ 5 w 68"/>
                  <a:gd name="T69" fmla="*/ 24 h 50"/>
                  <a:gd name="T70" fmla="*/ 6 w 68"/>
                  <a:gd name="T71" fmla="*/ 21 h 50"/>
                  <a:gd name="T72" fmla="*/ 6 w 68"/>
                  <a:gd name="T73" fmla="*/ 19 h 50"/>
                  <a:gd name="T74" fmla="*/ 8 w 68"/>
                  <a:gd name="T75" fmla="*/ 18 h 50"/>
                  <a:gd name="T76" fmla="*/ 7 w 68"/>
                  <a:gd name="T77" fmla="*/ 16 h 50"/>
                  <a:gd name="T78" fmla="*/ 11 w 68"/>
                  <a:gd name="T79" fmla="*/ 11 h 50"/>
                  <a:gd name="T80" fmla="*/ 13 w 68"/>
                  <a:gd name="T81" fmla="*/ 7 h 50"/>
                  <a:gd name="T82" fmla="*/ 16 w 68"/>
                  <a:gd name="T83" fmla="*/ 4 h 50"/>
                  <a:gd name="T84" fmla="*/ 21 w 68"/>
                  <a:gd name="T85" fmla="*/ 3 h 50"/>
                  <a:gd name="T86" fmla="*/ 19 w 68"/>
                  <a:gd name="T87" fmla="*/ 10 h 50"/>
                  <a:gd name="T88" fmla="*/ 19 w 68"/>
                  <a:gd name="T89" fmla="*/ 11 h 50"/>
                  <a:gd name="T90" fmla="*/ 18 w 68"/>
                  <a:gd name="T91" fmla="*/ 14 h 50"/>
                  <a:gd name="T92" fmla="*/ 20 w 68"/>
                  <a:gd name="T93"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50">
                    <a:moveTo>
                      <a:pt x="20" y="19"/>
                    </a:moveTo>
                    <a:cubicBezTo>
                      <a:pt x="22" y="19"/>
                      <a:pt x="23" y="20"/>
                      <a:pt x="25" y="20"/>
                    </a:cubicBezTo>
                    <a:cubicBezTo>
                      <a:pt x="26" y="22"/>
                      <a:pt x="28" y="22"/>
                      <a:pt x="29" y="23"/>
                    </a:cubicBezTo>
                    <a:cubicBezTo>
                      <a:pt x="30" y="23"/>
                      <a:pt x="31" y="24"/>
                      <a:pt x="31" y="25"/>
                    </a:cubicBezTo>
                    <a:cubicBezTo>
                      <a:pt x="34" y="26"/>
                      <a:pt x="38" y="28"/>
                      <a:pt x="40" y="29"/>
                    </a:cubicBezTo>
                    <a:cubicBezTo>
                      <a:pt x="42" y="30"/>
                      <a:pt x="42" y="31"/>
                      <a:pt x="44" y="31"/>
                    </a:cubicBezTo>
                    <a:cubicBezTo>
                      <a:pt x="45" y="32"/>
                      <a:pt x="45" y="33"/>
                      <a:pt x="46" y="33"/>
                    </a:cubicBezTo>
                    <a:cubicBezTo>
                      <a:pt x="46" y="33"/>
                      <a:pt x="47" y="33"/>
                      <a:pt x="47" y="33"/>
                    </a:cubicBezTo>
                    <a:cubicBezTo>
                      <a:pt x="53" y="36"/>
                      <a:pt x="59" y="38"/>
                      <a:pt x="64" y="42"/>
                    </a:cubicBezTo>
                    <a:cubicBezTo>
                      <a:pt x="65" y="42"/>
                      <a:pt x="65" y="42"/>
                      <a:pt x="66" y="42"/>
                    </a:cubicBezTo>
                    <a:cubicBezTo>
                      <a:pt x="66" y="44"/>
                      <a:pt x="68" y="44"/>
                      <a:pt x="68" y="46"/>
                    </a:cubicBezTo>
                    <a:cubicBezTo>
                      <a:pt x="68" y="48"/>
                      <a:pt x="66" y="48"/>
                      <a:pt x="64" y="50"/>
                    </a:cubicBezTo>
                    <a:cubicBezTo>
                      <a:pt x="62" y="49"/>
                      <a:pt x="60" y="49"/>
                      <a:pt x="58" y="49"/>
                    </a:cubicBezTo>
                    <a:cubicBezTo>
                      <a:pt x="57" y="48"/>
                      <a:pt x="57" y="47"/>
                      <a:pt x="56" y="47"/>
                    </a:cubicBezTo>
                    <a:cubicBezTo>
                      <a:pt x="56" y="47"/>
                      <a:pt x="55" y="47"/>
                      <a:pt x="55" y="47"/>
                    </a:cubicBezTo>
                    <a:cubicBezTo>
                      <a:pt x="54" y="46"/>
                      <a:pt x="54" y="45"/>
                      <a:pt x="53" y="45"/>
                    </a:cubicBezTo>
                    <a:cubicBezTo>
                      <a:pt x="52" y="44"/>
                      <a:pt x="50" y="45"/>
                      <a:pt x="49" y="44"/>
                    </a:cubicBezTo>
                    <a:cubicBezTo>
                      <a:pt x="48" y="43"/>
                      <a:pt x="48" y="42"/>
                      <a:pt x="47" y="41"/>
                    </a:cubicBezTo>
                    <a:cubicBezTo>
                      <a:pt x="46" y="41"/>
                      <a:pt x="45" y="42"/>
                      <a:pt x="44" y="41"/>
                    </a:cubicBezTo>
                    <a:cubicBezTo>
                      <a:pt x="44" y="41"/>
                      <a:pt x="43" y="40"/>
                      <a:pt x="42" y="39"/>
                    </a:cubicBezTo>
                    <a:cubicBezTo>
                      <a:pt x="41" y="39"/>
                      <a:pt x="41" y="39"/>
                      <a:pt x="40" y="39"/>
                    </a:cubicBezTo>
                    <a:cubicBezTo>
                      <a:pt x="39" y="39"/>
                      <a:pt x="39" y="37"/>
                      <a:pt x="37" y="37"/>
                    </a:cubicBezTo>
                    <a:cubicBezTo>
                      <a:pt x="37" y="37"/>
                      <a:pt x="37" y="36"/>
                      <a:pt x="36" y="36"/>
                    </a:cubicBezTo>
                    <a:cubicBezTo>
                      <a:pt x="35" y="36"/>
                      <a:pt x="35" y="36"/>
                      <a:pt x="34" y="36"/>
                    </a:cubicBezTo>
                    <a:cubicBezTo>
                      <a:pt x="33" y="34"/>
                      <a:pt x="31" y="34"/>
                      <a:pt x="29" y="34"/>
                    </a:cubicBezTo>
                    <a:cubicBezTo>
                      <a:pt x="27" y="33"/>
                      <a:pt x="25" y="31"/>
                      <a:pt x="23" y="30"/>
                    </a:cubicBezTo>
                    <a:cubicBezTo>
                      <a:pt x="22" y="29"/>
                      <a:pt x="21" y="29"/>
                      <a:pt x="20" y="28"/>
                    </a:cubicBezTo>
                    <a:cubicBezTo>
                      <a:pt x="17" y="27"/>
                      <a:pt x="11" y="27"/>
                      <a:pt x="9" y="30"/>
                    </a:cubicBezTo>
                    <a:cubicBezTo>
                      <a:pt x="9" y="31"/>
                      <a:pt x="9" y="31"/>
                      <a:pt x="9" y="31"/>
                    </a:cubicBezTo>
                    <a:cubicBezTo>
                      <a:pt x="9" y="32"/>
                      <a:pt x="8" y="32"/>
                      <a:pt x="7" y="33"/>
                    </a:cubicBezTo>
                    <a:cubicBezTo>
                      <a:pt x="7" y="34"/>
                      <a:pt x="7" y="35"/>
                      <a:pt x="7" y="35"/>
                    </a:cubicBezTo>
                    <a:cubicBezTo>
                      <a:pt x="6" y="35"/>
                      <a:pt x="4" y="36"/>
                      <a:pt x="3" y="36"/>
                    </a:cubicBezTo>
                    <a:cubicBezTo>
                      <a:pt x="2" y="35"/>
                      <a:pt x="1" y="33"/>
                      <a:pt x="0" y="33"/>
                    </a:cubicBezTo>
                    <a:cubicBezTo>
                      <a:pt x="0" y="30"/>
                      <a:pt x="2" y="28"/>
                      <a:pt x="3" y="25"/>
                    </a:cubicBezTo>
                    <a:cubicBezTo>
                      <a:pt x="3" y="24"/>
                      <a:pt x="4" y="25"/>
                      <a:pt x="5" y="24"/>
                    </a:cubicBezTo>
                    <a:cubicBezTo>
                      <a:pt x="4" y="23"/>
                      <a:pt x="4" y="21"/>
                      <a:pt x="6" y="21"/>
                    </a:cubicBezTo>
                    <a:cubicBezTo>
                      <a:pt x="6" y="20"/>
                      <a:pt x="5" y="20"/>
                      <a:pt x="6" y="19"/>
                    </a:cubicBezTo>
                    <a:cubicBezTo>
                      <a:pt x="6" y="18"/>
                      <a:pt x="7" y="18"/>
                      <a:pt x="8" y="18"/>
                    </a:cubicBezTo>
                    <a:cubicBezTo>
                      <a:pt x="8" y="17"/>
                      <a:pt x="7" y="17"/>
                      <a:pt x="7" y="16"/>
                    </a:cubicBezTo>
                    <a:cubicBezTo>
                      <a:pt x="9" y="15"/>
                      <a:pt x="9" y="12"/>
                      <a:pt x="11" y="11"/>
                    </a:cubicBezTo>
                    <a:cubicBezTo>
                      <a:pt x="11" y="10"/>
                      <a:pt x="12" y="8"/>
                      <a:pt x="13" y="7"/>
                    </a:cubicBezTo>
                    <a:cubicBezTo>
                      <a:pt x="14" y="5"/>
                      <a:pt x="14" y="4"/>
                      <a:pt x="16" y="4"/>
                    </a:cubicBezTo>
                    <a:cubicBezTo>
                      <a:pt x="16" y="0"/>
                      <a:pt x="21" y="2"/>
                      <a:pt x="21" y="3"/>
                    </a:cubicBezTo>
                    <a:cubicBezTo>
                      <a:pt x="22" y="6"/>
                      <a:pt x="20" y="7"/>
                      <a:pt x="19" y="10"/>
                    </a:cubicBezTo>
                    <a:cubicBezTo>
                      <a:pt x="19" y="10"/>
                      <a:pt x="20" y="11"/>
                      <a:pt x="19" y="11"/>
                    </a:cubicBezTo>
                    <a:cubicBezTo>
                      <a:pt x="19" y="13"/>
                      <a:pt x="18" y="13"/>
                      <a:pt x="18" y="14"/>
                    </a:cubicBezTo>
                    <a:cubicBezTo>
                      <a:pt x="18" y="16"/>
                      <a:pt x="20" y="17"/>
                      <a:pt x="2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 name="Freeform 20">
                <a:extLst>
                  <a:ext uri="{FF2B5EF4-FFF2-40B4-BE49-F238E27FC236}">
                    <a16:creationId xmlns:a16="http://schemas.microsoft.com/office/drawing/2014/main" id="{085BD59C-2B77-4C6B-9DEE-FB1379166C99}"/>
                  </a:ext>
                </a:extLst>
              </p:cNvPr>
              <p:cNvSpPr>
                <a:spLocks/>
              </p:cNvSpPr>
              <p:nvPr/>
            </p:nvSpPr>
            <p:spPr bwMode="auto">
              <a:xfrm>
                <a:off x="2422" y="2090"/>
                <a:ext cx="157" cy="124"/>
              </a:xfrm>
              <a:custGeom>
                <a:avLst/>
                <a:gdLst>
                  <a:gd name="T0" fmla="*/ 44 w 75"/>
                  <a:gd name="T1" fmla="*/ 33 h 60"/>
                  <a:gd name="T2" fmla="*/ 63 w 75"/>
                  <a:gd name="T3" fmla="*/ 25 h 60"/>
                  <a:gd name="T4" fmla="*/ 65 w 75"/>
                  <a:gd name="T5" fmla="*/ 26 h 60"/>
                  <a:gd name="T6" fmla="*/ 68 w 75"/>
                  <a:gd name="T7" fmla="*/ 23 h 60"/>
                  <a:gd name="T8" fmla="*/ 72 w 75"/>
                  <a:gd name="T9" fmla="*/ 31 h 60"/>
                  <a:gd name="T10" fmla="*/ 69 w 75"/>
                  <a:gd name="T11" fmla="*/ 32 h 60"/>
                  <a:gd name="T12" fmla="*/ 62 w 75"/>
                  <a:gd name="T13" fmla="*/ 35 h 60"/>
                  <a:gd name="T14" fmla="*/ 58 w 75"/>
                  <a:gd name="T15" fmla="*/ 39 h 60"/>
                  <a:gd name="T16" fmla="*/ 55 w 75"/>
                  <a:gd name="T17" fmla="*/ 40 h 60"/>
                  <a:gd name="T18" fmla="*/ 48 w 75"/>
                  <a:gd name="T19" fmla="*/ 44 h 60"/>
                  <a:gd name="T20" fmla="*/ 34 w 75"/>
                  <a:gd name="T21" fmla="*/ 51 h 60"/>
                  <a:gd name="T22" fmla="*/ 30 w 75"/>
                  <a:gd name="T23" fmla="*/ 53 h 60"/>
                  <a:gd name="T24" fmla="*/ 17 w 75"/>
                  <a:gd name="T25" fmla="*/ 60 h 60"/>
                  <a:gd name="T26" fmla="*/ 12 w 75"/>
                  <a:gd name="T27" fmla="*/ 58 h 60"/>
                  <a:gd name="T28" fmla="*/ 12 w 75"/>
                  <a:gd name="T29" fmla="*/ 54 h 60"/>
                  <a:gd name="T30" fmla="*/ 17 w 75"/>
                  <a:gd name="T31" fmla="*/ 50 h 60"/>
                  <a:gd name="T32" fmla="*/ 20 w 75"/>
                  <a:gd name="T33" fmla="*/ 48 h 60"/>
                  <a:gd name="T34" fmla="*/ 28 w 75"/>
                  <a:gd name="T35" fmla="*/ 44 h 60"/>
                  <a:gd name="T36" fmla="*/ 34 w 75"/>
                  <a:gd name="T37" fmla="*/ 41 h 60"/>
                  <a:gd name="T38" fmla="*/ 32 w 75"/>
                  <a:gd name="T39" fmla="*/ 31 h 60"/>
                  <a:gd name="T40" fmla="*/ 28 w 75"/>
                  <a:gd name="T41" fmla="*/ 26 h 60"/>
                  <a:gd name="T42" fmla="*/ 24 w 75"/>
                  <a:gd name="T43" fmla="*/ 27 h 60"/>
                  <a:gd name="T44" fmla="*/ 13 w 75"/>
                  <a:gd name="T45" fmla="*/ 32 h 60"/>
                  <a:gd name="T46" fmla="*/ 9 w 75"/>
                  <a:gd name="T47" fmla="*/ 34 h 60"/>
                  <a:gd name="T48" fmla="*/ 0 w 75"/>
                  <a:gd name="T49" fmla="*/ 33 h 60"/>
                  <a:gd name="T50" fmla="*/ 1 w 75"/>
                  <a:gd name="T51" fmla="*/ 28 h 60"/>
                  <a:gd name="T52" fmla="*/ 5 w 75"/>
                  <a:gd name="T53" fmla="*/ 26 h 60"/>
                  <a:gd name="T54" fmla="*/ 9 w 75"/>
                  <a:gd name="T55" fmla="*/ 25 h 60"/>
                  <a:gd name="T56" fmla="*/ 11 w 75"/>
                  <a:gd name="T57" fmla="*/ 23 h 60"/>
                  <a:gd name="T58" fmla="*/ 15 w 75"/>
                  <a:gd name="T59" fmla="*/ 20 h 60"/>
                  <a:gd name="T60" fmla="*/ 25 w 75"/>
                  <a:gd name="T61" fmla="*/ 16 h 60"/>
                  <a:gd name="T62" fmla="*/ 32 w 75"/>
                  <a:gd name="T63" fmla="*/ 11 h 60"/>
                  <a:gd name="T64" fmla="*/ 39 w 75"/>
                  <a:gd name="T65" fmla="*/ 10 h 60"/>
                  <a:gd name="T66" fmla="*/ 43 w 75"/>
                  <a:gd name="T67" fmla="*/ 7 h 60"/>
                  <a:gd name="T68" fmla="*/ 47 w 75"/>
                  <a:gd name="T69" fmla="*/ 3 h 60"/>
                  <a:gd name="T70" fmla="*/ 57 w 75"/>
                  <a:gd name="T71" fmla="*/ 1 h 60"/>
                  <a:gd name="T72" fmla="*/ 58 w 75"/>
                  <a:gd name="T73" fmla="*/ 8 h 60"/>
                  <a:gd name="T74" fmla="*/ 49 w 75"/>
                  <a:gd name="T75" fmla="*/ 13 h 60"/>
                  <a:gd name="T76" fmla="*/ 48 w 75"/>
                  <a:gd name="T77" fmla="*/ 15 h 60"/>
                  <a:gd name="T78" fmla="*/ 44 w 75"/>
                  <a:gd name="T79" fmla="*/ 17 h 60"/>
                  <a:gd name="T80" fmla="*/ 42 w 75"/>
                  <a:gd name="T81" fmla="*/ 17 h 60"/>
                  <a:gd name="T82" fmla="*/ 40 w 75"/>
                  <a:gd name="T83" fmla="*/ 24 h 60"/>
                  <a:gd name="T84" fmla="*/ 41 w 75"/>
                  <a:gd name="T85" fmla="*/ 26 h 60"/>
                  <a:gd name="T86" fmla="*/ 44 w 75"/>
                  <a:gd name="T87"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60">
                    <a:moveTo>
                      <a:pt x="44" y="33"/>
                    </a:moveTo>
                    <a:cubicBezTo>
                      <a:pt x="52" y="32"/>
                      <a:pt x="57" y="28"/>
                      <a:pt x="63" y="25"/>
                    </a:cubicBezTo>
                    <a:cubicBezTo>
                      <a:pt x="64" y="25"/>
                      <a:pt x="64" y="26"/>
                      <a:pt x="65" y="26"/>
                    </a:cubicBezTo>
                    <a:cubicBezTo>
                      <a:pt x="66" y="25"/>
                      <a:pt x="66" y="24"/>
                      <a:pt x="68" y="23"/>
                    </a:cubicBezTo>
                    <a:cubicBezTo>
                      <a:pt x="72" y="23"/>
                      <a:pt x="75" y="29"/>
                      <a:pt x="72" y="31"/>
                    </a:cubicBezTo>
                    <a:cubicBezTo>
                      <a:pt x="71" y="32"/>
                      <a:pt x="70" y="32"/>
                      <a:pt x="69" y="32"/>
                    </a:cubicBezTo>
                    <a:cubicBezTo>
                      <a:pt x="67" y="33"/>
                      <a:pt x="65" y="35"/>
                      <a:pt x="62" y="35"/>
                    </a:cubicBezTo>
                    <a:cubicBezTo>
                      <a:pt x="60" y="36"/>
                      <a:pt x="58" y="37"/>
                      <a:pt x="58" y="39"/>
                    </a:cubicBezTo>
                    <a:cubicBezTo>
                      <a:pt x="57" y="39"/>
                      <a:pt x="57" y="40"/>
                      <a:pt x="55" y="40"/>
                    </a:cubicBezTo>
                    <a:cubicBezTo>
                      <a:pt x="54" y="42"/>
                      <a:pt x="50" y="43"/>
                      <a:pt x="48" y="44"/>
                    </a:cubicBezTo>
                    <a:cubicBezTo>
                      <a:pt x="43" y="46"/>
                      <a:pt x="40" y="49"/>
                      <a:pt x="34" y="51"/>
                    </a:cubicBezTo>
                    <a:cubicBezTo>
                      <a:pt x="33" y="52"/>
                      <a:pt x="32" y="53"/>
                      <a:pt x="30" y="53"/>
                    </a:cubicBezTo>
                    <a:cubicBezTo>
                      <a:pt x="26" y="56"/>
                      <a:pt x="22" y="58"/>
                      <a:pt x="17" y="60"/>
                    </a:cubicBezTo>
                    <a:cubicBezTo>
                      <a:pt x="16" y="59"/>
                      <a:pt x="14" y="59"/>
                      <a:pt x="12" y="58"/>
                    </a:cubicBezTo>
                    <a:cubicBezTo>
                      <a:pt x="12" y="57"/>
                      <a:pt x="12" y="55"/>
                      <a:pt x="12" y="54"/>
                    </a:cubicBezTo>
                    <a:cubicBezTo>
                      <a:pt x="14" y="53"/>
                      <a:pt x="15" y="51"/>
                      <a:pt x="17" y="50"/>
                    </a:cubicBezTo>
                    <a:cubicBezTo>
                      <a:pt x="18" y="50"/>
                      <a:pt x="19" y="49"/>
                      <a:pt x="20" y="48"/>
                    </a:cubicBezTo>
                    <a:cubicBezTo>
                      <a:pt x="23" y="47"/>
                      <a:pt x="26" y="46"/>
                      <a:pt x="28" y="44"/>
                    </a:cubicBezTo>
                    <a:cubicBezTo>
                      <a:pt x="30" y="43"/>
                      <a:pt x="33" y="42"/>
                      <a:pt x="34" y="41"/>
                    </a:cubicBezTo>
                    <a:cubicBezTo>
                      <a:pt x="36" y="38"/>
                      <a:pt x="35" y="34"/>
                      <a:pt x="32" y="31"/>
                    </a:cubicBezTo>
                    <a:cubicBezTo>
                      <a:pt x="33" y="29"/>
                      <a:pt x="29" y="26"/>
                      <a:pt x="28" y="26"/>
                    </a:cubicBezTo>
                    <a:cubicBezTo>
                      <a:pt x="27" y="26"/>
                      <a:pt x="25" y="27"/>
                      <a:pt x="24" y="27"/>
                    </a:cubicBezTo>
                    <a:cubicBezTo>
                      <a:pt x="21" y="28"/>
                      <a:pt x="16" y="31"/>
                      <a:pt x="13" y="32"/>
                    </a:cubicBezTo>
                    <a:cubicBezTo>
                      <a:pt x="11" y="33"/>
                      <a:pt x="10" y="32"/>
                      <a:pt x="9" y="34"/>
                    </a:cubicBezTo>
                    <a:cubicBezTo>
                      <a:pt x="6" y="35"/>
                      <a:pt x="0" y="37"/>
                      <a:pt x="0" y="33"/>
                    </a:cubicBezTo>
                    <a:cubicBezTo>
                      <a:pt x="0" y="31"/>
                      <a:pt x="1" y="30"/>
                      <a:pt x="1" y="28"/>
                    </a:cubicBezTo>
                    <a:cubicBezTo>
                      <a:pt x="3" y="29"/>
                      <a:pt x="4" y="27"/>
                      <a:pt x="5" y="26"/>
                    </a:cubicBezTo>
                    <a:cubicBezTo>
                      <a:pt x="6" y="25"/>
                      <a:pt x="8" y="25"/>
                      <a:pt x="9" y="25"/>
                    </a:cubicBezTo>
                    <a:cubicBezTo>
                      <a:pt x="10" y="24"/>
                      <a:pt x="10" y="23"/>
                      <a:pt x="11" y="23"/>
                    </a:cubicBezTo>
                    <a:cubicBezTo>
                      <a:pt x="12" y="22"/>
                      <a:pt x="14" y="22"/>
                      <a:pt x="15" y="20"/>
                    </a:cubicBezTo>
                    <a:cubicBezTo>
                      <a:pt x="19" y="19"/>
                      <a:pt x="22" y="18"/>
                      <a:pt x="25" y="16"/>
                    </a:cubicBezTo>
                    <a:cubicBezTo>
                      <a:pt x="28" y="14"/>
                      <a:pt x="30" y="13"/>
                      <a:pt x="32" y="11"/>
                    </a:cubicBezTo>
                    <a:cubicBezTo>
                      <a:pt x="34" y="10"/>
                      <a:pt x="36" y="10"/>
                      <a:pt x="39" y="10"/>
                    </a:cubicBezTo>
                    <a:cubicBezTo>
                      <a:pt x="40" y="8"/>
                      <a:pt x="41" y="7"/>
                      <a:pt x="43" y="7"/>
                    </a:cubicBezTo>
                    <a:cubicBezTo>
                      <a:pt x="44" y="5"/>
                      <a:pt x="46" y="4"/>
                      <a:pt x="47" y="3"/>
                    </a:cubicBezTo>
                    <a:cubicBezTo>
                      <a:pt x="50" y="3"/>
                      <a:pt x="54" y="0"/>
                      <a:pt x="57" y="1"/>
                    </a:cubicBezTo>
                    <a:cubicBezTo>
                      <a:pt x="60" y="2"/>
                      <a:pt x="62" y="7"/>
                      <a:pt x="58" y="8"/>
                    </a:cubicBezTo>
                    <a:cubicBezTo>
                      <a:pt x="55" y="9"/>
                      <a:pt x="53" y="12"/>
                      <a:pt x="49" y="13"/>
                    </a:cubicBezTo>
                    <a:cubicBezTo>
                      <a:pt x="48" y="13"/>
                      <a:pt x="48" y="15"/>
                      <a:pt x="48" y="15"/>
                    </a:cubicBezTo>
                    <a:cubicBezTo>
                      <a:pt x="46" y="14"/>
                      <a:pt x="45" y="16"/>
                      <a:pt x="44" y="17"/>
                    </a:cubicBezTo>
                    <a:cubicBezTo>
                      <a:pt x="43" y="17"/>
                      <a:pt x="42" y="17"/>
                      <a:pt x="42" y="17"/>
                    </a:cubicBezTo>
                    <a:cubicBezTo>
                      <a:pt x="40" y="18"/>
                      <a:pt x="39" y="21"/>
                      <a:pt x="40" y="24"/>
                    </a:cubicBezTo>
                    <a:cubicBezTo>
                      <a:pt x="40" y="25"/>
                      <a:pt x="41" y="26"/>
                      <a:pt x="41" y="26"/>
                    </a:cubicBezTo>
                    <a:cubicBezTo>
                      <a:pt x="42" y="29"/>
                      <a:pt x="43" y="32"/>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 name="Freeform 21">
                <a:extLst>
                  <a:ext uri="{FF2B5EF4-FFF2-40B4-BE49-F238E27FC236}">
                    <a16:creationId xmlns:a16="http://schemas.microsoft.com/office/drawing/2014/main" id="{958224A3-9A40-464B-9E41-6E729C30C709}"/>
                  </a:ext>
                </a:extLst>
              </p:cNvPr>
              <p:cNvSpPr>
                <a:spLocks/>
              </p:cNvSpPr>
              <p:nvPr/>
            </p:nvSpPr>
            <p:spPr bwMode="auto">
              <a:xfrm>
                <a:off x="3437" y="2146"/>
                <a:ext cx="129" cy="87"/>
              </a:xfrm>
              <a:custGeom>
                <a:avLst/>
                <a:gdLst>
                  <a:gd name="T0" fmla="*/ 59 w 62"/>
                  <a:gd name="T1" fmla="*/ 34 h 42"/>
                  <a:gd name="T2" fmla="*/ 49 w 62"/>
                  <a:gd name="T3" fmla="*/ 36 h 42"/>
                  <a:gd name="T4" fmla="*/ 44 w 62"/>
                  <a:gd name="T5" fmla="*/ 33 h 42"/>
                  <a:gd name="T6" fmla="*/ 27 w 62"/>
                  <a:gd name="T7" fmla="*/ 22 h 42"/>
                  <a:gd name="T8" fmla="*/ 24 w 62"/>
                  <a:gd name="T9" fmla="*/ 22 h 42"/>
                  <a:gd name="T10" fmla="*/ 20 w 62"/>
                  <a:gd name="T11" fmla="*/ 18 h 42"/>
                  <a:gd name="T12" fmla="*/ 6 w 62"/>
                  <a:gd name="T13" fmla="*/ 11 h 42"/>
                  <a:gd name="T14" fmla="*/ 5 w 62"/>
                  <a:gd name="T15" fmla="*/ 9 h 42"/>
                  <a:gd name="T16" fmla="*/ 1 w 62"/>
                  <a:gd name="T17" fmla="*/ 7 h 42"/>
                  <a:gd name="T18" fmla="*/ 3 w 62"/>
                  <a:gd name="T19" fmla="*/ 2 h 42"/>
                  <a:gd name="T20" fmla="*/ 12 w 62"/>
                  <a:gd name="T21" fmla="*/ 4 h 42"/>
                  <a:gd name="T22" fmla="*/ 16 w 62"/>
                  <a:gd name="T23" fmla="*/ 6 h 42"/>
                  <a:gd name="T24" fmla="*/ 20 w 62"/>
                  <a:gd name="T25" fmla="*/ 9 h 42"/>
                  <a:gd name="T26" fmla="*/ 27 w 62"/>
                  <a:gd name="T27" fmla="*/ 14 h 42"/>
                  <a:gd name="T28" fmla="*/ 40 w 62"/>
                  <a:gd name="T29" fmla="*/ 21 h 42"/>
                  <a:gd name="T30" fmla="*/ 42 w 62"/>
                  <a:gd name="T31" fmla="*/ 23 h 42"/>
                  <a:gd name="T32" fmla="*/ 51 w 62"/>
                  <a:gd name="T33" fmla="*/ 27 h 42"/>
                  <a:gd name="T34" fmla="*/ 59 w 62"/>
                  <a:gd name="T3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42">
                    <a:moveTo>
                      <a:pt x="59" y="34"/>
                    </a:moveTo>
                    <a:cubicBezTo>
                      <a:pt x="62" y="42"/>
                      <a:pt x="50" y="41"/>
                      <a:pt x="49" y="36"/>
                    </a:cubicBezTo>
                    <a:cubicBezTo>
                      <a:pt x="46" y="36"/>
                      <a:pt x="45" y="35"/>
                      <a:pt x="44" y="33"/>
                    </a:cubicBezTo>
                    <a:cubicBezTo>
                      <a:pt x="38" y="30"/>
                      <a:pt x="32" y="26"/>
                      <a:pt x="27" y="22"/>
                    </a:cubicBezTo>
                    <a:cubicBezTo>
                      <a:pt x="25" y="22"/>
                      <a:pt x="25" y="22"/>
                      <a:pt x="24" y="22"/>
                    </a:cubicBezTo>
                    <a:cubicBezTo>
                      <a:pt x="23" y="21"/>
                      <a:pt x="21" y="20"/>
                      <a:pt x="20" y="18"/>
                    </a:cubicBezTo>
                    <a:cubicBezTo>
                      <a:pt x="15" y="17"/>
                      <a:pt x="12" y="12"/>
                      <a:pt x="6" y="11"/>
                    </a:cubicBezTo>
                    <a:cubicBezTo>
                      <a:pt x="6" y="10"/>
                      <a:pt x="6" y="9"/>
                      <a:pt x="5" y="9"/>
                    </a:cubicBezTo>
                    <a:cubicBezTo>
                      <a:pt x="4" y="9"/>
                      <a:pt x="2" y="8"/>
                      <a:pt x="1" y="7"/>
                    </a:cubicBezTo>
                    <a:cubicBezTo>
                      <a:pt x="0" y="5"/>
                      <a:pt x="2" y="3"/>
                      <a:pt x="3" y="2"/>
                    </a:cubicBezTo>
                    <a:cubicBezTo>
                      <a:pt x="7" y="0"/>
                      <a:pt x="9" y="3"/>
                      <a:pt x="12" y="4"/>
                    </a:cubicBezTo>
                    <a:cubicBezTo>
                      <a:pt x="13" y="5"/>
                      <a:pt x="15" y="5"/>
                      <a:pt x="16" y="6"/>
                    </a:cubicBezTo>
                    <a:cubicBezTo>
                      <a:pt x="17" y="7"/>
                      <a:pt x="19" y="9"/>
                      <a:pt x="20" y="9"/>
                    </a:cubicBezTo>
                    <a:cubicBezTo>
                      <a:pt x="23" y="11"/>
                      <a:pt x="26" y="11"/>
                      <a:pt x="27" y="14"/>
                    </a:cubicBezTo>
                    <a:cubicBezTo>
                      <a:pt x="32" y="15"/>
                      <a:pt x="35" y="19"/>
                      <a:pt x="40" y="21"/>
                    </a:cubicBezTo>
                    <a:cubicBezTo>
                      <a:pt x="41" y="21"/>
                      <a:pt x="41" y="22"/>
                      <a:pt x="42" y="23"/>
                    </a:cubicBezTo>
                    <a:cubicBezTo>
                      <a:pt x="45" y="24"/>
                      <a:pt x="48" y="26"/>
                      <a:pt x="51" y="27"/>
                    </a:cubicBezTo>
                    <a:cubicBezTo>
                      <a:pt x="53" y="31"/>
                      <a:pt x="57" y="31"/>
                      <a:pt x="5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 name="Freeform 22">
                <a:extLst>
                  <a:ext uri="{FF2B5EF4-FFF2-40B4-BE49-F238E27FC236}">
                    <a16:creationId xmlns:a16="http://schemas.microsoft.com/office/drawing/2014/main" id="{86C48A97-C87F-4A19-BC99-77080562D099}"/>
                  </a:ext>
                </a:extLst>
              </p:cNvPr>
              <p:cNvSpPr>
                <a:spLocks/>
              </p:cNvSpPr>
              <p:nvPr/>
            </p:nvSpPr>
            <p:spPr bwMode="auto">
              <a:xfrm>
                <a:off x="2468" y="2160"/>
                <a:ext cx="152" cy="133"/>
              </a:xfrm>
              <a:custGeom>
                <a:avLst/>
                <a:gdLst>
                  <a:gd name="T0" fmla="*/ 72 w 73"/>
                  <a:gd name="T1" fmla="*/ 27 h 64"/>
                  <a:gd name="T2" fmla="*/ 62 w 73"/>
                  <a:gd name="T3" fmla="*/ 22 h 64"/>
                  <a:gd name="T4" fmla="*/ 62 w 73"/>
                  <a:gd name="T5" fmla="*/ 21 h 64"/>
                  <a:gd name="T6" fmla="*/ 55 w 73"/>
                  <a:gd name="T7" fmla="*/ 14 h 64"/>
                  <a:gd name="T8" fmla="*/ 46 w 73"/>
                  <a:gd name="T9" fmla="*/ 16 h 64"/>
                  <a:gd name="T10" fmla="*/ 40 w 73"/>
                  <a:gd name="T11" fmla="*/ 25 h 64"/>
                  <a:gd name="T12" fmla="*/ 41 w 73"/>
                  <a:gd name="T13" fmla="*/ 28 h 64"/>
                  <a:gd name="T14" fmla="*/ 44 w 73"/>
                  <a:gd name="T15" fmla="*/ 41 h 64"/>
                  <a:gd name="T16" fmla="*/ 41 w 73"/>
                  <a:gd name="T17" fmla="*/ 41 h 64"/>
                  <a:gd name="T18" fmla="*/ 32 w 73"/>
                  <a:gd name="T19" fmla="*/ 30 h 64"/>
                  <a:gd name="T20" fmla="*/ 19 w 73"/>
                  <a:gd name="T21" fmla="*/ 35 h 64"/>
                  <a:gd name="T22" fmla="*/ 18 w 73"/>
                  <a:gd name="T23" fmla="*/ 37 h 64"/>
                  <a:gd name="T24" fmla="*/ 14 w 73"/>
                  <a:gd name="T25" fmla="*/ 39 h 64"/>
                  <a:gd name="T26" fmla="*/ 14 w 73"/>
                  <a:gd name="T27" fmla="*/ 43 h 64"/>
                  <a:gd name="T28" fmla="*/ 18 w 73"/>
                  <a:gd name="T29" fmla="*/ 50 h 64"/>
                  <a:gd name="T30" fmla="*/ 23 w 73"/>
                  <a:gd name="T31" fmla="*/ 62 h 64"/>
                  <a:gd name="T32" fmla="*/ 15 w 73"/>
                  <a:gd name="T33" fmla="*/ 60 h 64"/>
                  <a:gd name="T34" fmla="*/ 9 w 73"/>
                  <a:gd name="T35" fmla="*/ 50 h 64"/>
                  <a:gd name="T36" fmla="*/ 2 w 73"/>
                  <a:gd name="T37" fmla="*/ 40 h 64"/>
                  <a:gd name="T38" fmla="*/ 1 w 73"/>
                  <a:gd name="T39" fmla="*/ 36 h 64"/>
                  <a:gd name="T40" fmla="*/ 5 w 73"/>
                  <a:gd name="T41" fmla="*/ 32 h 64"/>
                  <a:gd name="T42" fmla="*/ 6 w 73"/>
                  <a:gd name="T43" fmla="*/ 33 h 64"/>
                  <a:gd name="T44" fmla="*/ 9 w 73"/>
                  <a:gd name="T45" fmla="*/ 29 h 64"/>
                  <a:gd name="T46" fmla="*/ 22 w 73"/>
                  <a:gd name="T47" fmla="*/ 22 h 64"/>
                  <a:gd name="T48" fmla="*/ 22 w 73"/>
                  <a:gd name="T49" fmla="*/ 20 h 64"/>
                  <a:gd name="T50" fmla="*/ 26 w 73"/>
                  <a:gd name="T51" fmla="*/ 19 h 64"/>
                  <a:gd name="T52" fmla="*/ 33 w 73"/>
                  <a:gd name="T53" fmla="*/ 14 h 64"/>
                  <a:gd name="T54" fmla="*/ 36 w 73"/>
                  <a:gd name="T55" fmla="*/ 11 h 64"/>
                  <a:gd name="T56" fmla="*/ 40 w 73"/>
                  <a:gd name="T57" fmla="*/ 9 h 64"/>
                  <a:gd name="T58" fmla="*/ 42 w 73"/>
                  <a:gd name="T59" fmla="*/ 6 h 64"/>
                  <a:gd name="T60" fmla="*/ 46 w 73"/>
                  <a:gd name="T61" fmla="*/ 4 h 64"/>
                  <a:gd name="T62" fmla="*/ 49 w 73"/>
                  <a:gd name="T63" fmla="*/ 1 h 64"/>
                  <a:gd name="T64" fmla="*/ 59 w 73"/>
                  <a:gd name="T65" fmla="*/ 5 h 64"/>
                  <a:gd name="T66" fmla="*/ 60 w 73"/>
                  <a:gd name="T67" fmla="*/ 6 h 64"/>
                  <a:gd name="T68" fmla="*/ 68 w 73"/>
                  <a:gd name="T69" fmla="*/ 17 h 64"/>
                  <a:gd name="T70" fmla="*/ 69 w 73"/>
                  <a:gd name="T71" fmla="*/ 19 h 64"/>
                  <a:gd name="T72" fmla="*/ 72 w 73"/>
                  <a:gd name="T73"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64">
                    <a:moveTo>
                      <a:pt x="72" y="27"/>
                    </a:moveTo>
                    <a:cubicBezTo>
                      <a:pt x="67" y="30"/>
                      <a:pt x="64" y="25"/>
                      <a:pt x="62" y="22"/>
                    </a:cubicBezTo>
                    <a:cubicBezTo>
                      <a:pt x="62" y="22"/>
                      <a:pt x="62" y="21"/>
                      <a:pt x="62" y="21"/>
                    </a:cubicBezTo>
                    <a:cubicBezTo>
                      <a:pt x="59" y="19"/>
                      <a:pt x="58" y="15"/>
                      <a:pt x="55" y="14"/>
                    </a:cubicBezTo>
                    <a:cubicBezTo>
                      <a:pt x="51" y="12"/>
                      <a:pt x="50" y="16"/>
                      <a:pt x="46" y="16"/>
                    </a:cubicBezTo>
                    <a:cubicBezTo>
                      <a:pt x="44" y="19"/>
                      <a:pt x="39" y="20"/>
                      <a:pt x="40" y="25"/>
                    </a:cubicBezTo>
                    <a:cubicBezTo>
                      <a:pt x="40" y="26"/>
                      <a:pt x="41" y="27"/>
                      <a:pt x="41" y="28"/>
                    </a:cubicBezTo>
                    <a:cubicBezTo>
                      <a:pt x="43" y="33"/>
                      <a:pt x="48" y="36"/>
                      <a:pt x="44" y="41"/>
                    </a:cubicBezTo>
                    <a:cubicBezTo>
                      <a:pt x="43" y="41"/>
                      <a:pt x="42" y="40"/>
                      <a:pt x="41" y="41"/>
                    </a:cubicBezTo>
                    <a:cubicBezTo>
                      <a:pt x="37" y="38"/>
                      <a:pt x="35" y="33"/>
                      <a:pt x="32" y="30"/>
                    </a:cubicBezTo>
                    <a:cubicBezTo>
                      <a:pt x="26" y="30"/>
                      <a:pt x="23" y="32"/>
                      <a:pt x="19" y="35"/>
                    </a:cubicBezTo>
                    <a:cubicBezTo>
                      <a:pt x="19" y="35"/>
                      <a:pt x="18" y="36"/>
                      <a:pt x="18" y="37"/>
                    </a:cubicBezTo>
                    <a:cubicBezTo>
                      <a:pt x="16" y="37"/>
                      <a:pt x="15" y="38"/>
                      <a:pt x="14" y="39"/>
                    </a:cubicBezTo>
                    <a:cubicBezTo>
                      <a:pt x="14" y="41"/>
                      <a:pt x="14" y="42"/>
                      <a:pt x="14" y="43"/>
                    </a:cubicBezTo>
                    <a:cubicBezTo>
                      <a:pt x="15" y="46"/>
                      <a:pt x="17" y="47"/>
                      <a:pt x="18" y="50"/>
                    </a:cubicBezTo>
                    <a:cubicBezTo>
                      <a:pt x="20" y="53"/>
                      <a:pt x="25" y="56"/>
                      <a:pt x="23" y="62"/>
                    </a:cubicBezTo>
                    <a:cubicBezTo>
                      <a:pt x="20" y="64"/>
                      <a:pt x="17" y="61"/>
                      <a:pt x="15" y="60"/>
                    </a:cubicBezTo>
                    <a:cubicBezTo>
                      <a:pt x="14" y="56"/>
                      <a:pt x="9" y="55"/>
                      <a:pt x="9" y="50"/>
                    </a:cubicBezTo>
                    <a:cubicBezTo>
                      <a:pt x="6" y="49"/>
                      <a:pt x="4" y="43"/>
                      <a:pt x="2" y="40"/>
                    </a:cubicBezTo>
                    <a:cubicBezTo>
                      <a:pt x="1" y="39"/>
                      <a:pt x="0" y="38"/>
                      <a:pt x="1" y="36"/>
                    </a:cubicBezTo>
                    <a:cubicBezTo>
                      <a:pt x="1" y="35"/>
                      <a:pt x="4" y="34"/>
                      <a:pt x="5" y="32"/>
                    </a:cubicBezTo>
                    <a:cubicBezTo>
                      <a:pt x="5" y="32"/>
                      <a:pt x="5" y="33"/>
                      <a:pt x="6" y="33"/>
                    </a:cubicBezTo>
                    <a:cubicBezTo>
                      <a:pt x="7" y="31"/>
                      <a:pt x="8" y="31"/>
                      <a:pt x="9" y="29"/>
                    </a:cubicBezTo>
                    <a:cubicBezTo>
                      <a:pt x="15" y="28"/>
                      <a:pt x="17" y="24"/>
                      <a:pt x="22" y="22"/>
                    </a:cubicBezTo>
                    <a:cubicBezTo>
                      <a:pt x="22" y="22"/>
                      <a:pt x="22" y="21"/>
                      <a:pt x="22" y="20"/>
                    </a:cubicBezTo>
                    <a:cubicBezTo>
                      <a:pt x="24" y="20"/>
                      <a:pt x="25" y="18"/>
                      <a:pt x="26" y="19"/>
                    </a:cubicBezTo>
                    <a:cubicBezTo>
                      <a:pt x="28" y="17"/>
                      <a:pt x="30" y="16"/>
                      <a:pt x="33" y="14"/>
                    </a:cubicBezTo>
                    <a:cubicBezTo>
                      <a:pt x="34" y="13"/>
                      <a:pt x="35" y="11"/>
                      <a:pt x="36" y="11"/>
                    </a:cubicBezTo>
                    <a:cubicBezTo>
                      <a:pt x="38" y="10"/>
                      <a:pt x="39" y="10"/>
                      <a:pt x="40" y="9"/>
                    </a:cubicBezTo>
                    <a:cubicBezTo>
                      <a:pt x="41" y="8"/>
                      <a:pt x="41" y="7"/>
                      <a:pt x="42" y="6"/>
                    </a:cubicBezTo>
                    <a:cubicBezTo>
                      <a:pt x="43" y="5"/>
                      <a:pt x="44" y="4"/>
                      <a:pt x="46" y="4"/>
                    </a:cubicBezTo>
                    <a:cubicBezTo>
                      <a:pt x="47" y="3"/>
                      <a:pt x="49" y="2"/>
                      <a:pt x="49" y="1"/>
                    </a:cubicBezTo>
                    <a:cubicBezTo>
                      <a:pt x="54" y="0"/>
                      <a:pt x="58" y="2"/>
                      <a:pt x="59" y="5"/>
                    </a:cubicBezTo>
                    <a:cubicBezTo>
                      <a:pt x="60" y="5"/>
                      <a:pt x="60" y="5"/>
                      <a:pt x="60" y="6"/>
                    </a:cubicBezTo>
                    <a:cubicBezTo>
                      <a:pt x="63" y="9"/>
                      <a:pt x="65" y="14"/>
                      <a:pt x="68" y="17"/>
                    </a:cubicBezTo>
                    <a:cubicBezTo>
                      <a:pt x="68" y="17"/>
                      <a:pt x="69" y="18"/>
                      <a:pt x="69" y="19"/>
                    </a:cubicBezTo>
                    <a:cubicBezTo>
                      <a:pt x="71" y="20"/>
                      <a:pt x="73" y="23"/>
                      <a:pt x="7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 name="Freeform 23">
                <a:extLst>
                  <a:ext uri="{FF2B5EF4-FFF2-40B4-BE49-F238E27FC236}">
                    <a16:creationId xmlns:a16="http://schemas.microsoft.com/office/drawing/2014/main" id="{E27F009D-5B5E-4FCA-9711-4DD15450AE41}"/>
                  </a:ext>
                </a:extLst>
              </p:cNvPr>
              <p:cNvSpPr>
                <a:spLocks noEditPoints="1"/>
              </p:cNvSpPr>
              <p:nvPr/>
            </p:nvSpPr>
            <p:spPr bwMode="auto">
              <a:xfrm>
                <a:off x="3325" y="2187"/>
                <a:ext cx="200" cy="196"/>
              </a:xfrm>
              <a:custGeom>
                <a:avLst/>
                <a:gdLst>
                  <a:gd name="T0" fmla="*/ 79 w 96"/>
                  <a:gd name="T1" fmla="*/ 57 h 94"/>
                  <a:gd name="T2" fmla="*/ 71 w 96"/>
                  <a:gd name="T3" fmla="*/ 56 h 94"/>
                  <a:gd name="T4" fmla="*/ 68 w 96"/>
                  <a:gd name="T5" fmla="*/ 50 h 94"/>
                  <a:gd name="T6" fmla="*/ 86 w 96"/>
                  <a:gd name="T7" fmla="*/ 44 h 94"/>
                  <a:gd name="T8" fmla="*/ 84 w 96"/>
                  <a:gd name="T9" fmla="*/ 32 h 94"/>
                  <a:gd name="T10" fmla="*/ 76 w 96"/>
                  <a:gd name="T11" fmla="*/ 29 h 94"/>
                  <a:gd name="T12" fmla="*/ 64 w 96"/>
                  <a:gd name="T13" fmla="*/ 31 h 94"/>
                  <a:gd name="T14" fmla="*/ 41 w 96"/>
                  <a:gd name="T15" fmla="*/ 35 h 94"/>
                  <a:gd name="T16" fmla="*/ 43 w 96"/>
                  <a:gd name="T17" fmla="*/ 52 h 94"/>
                  <a:gd name="T18" fmla="*/ 56 w 96"/>
                  <a:gd name="T19" fmla="*/ 68 h 94"/>
                  <a:gd name="T20" fmla="*/ 62 w 96"/>
                  <a:gd name="T21" fmla="*/ 72 h 94"/>
                  <a:gd name="T22" fmla="*/ 58 w 96"/>
                  <a:gd name="T23" fmla="*/ 80 h 94"/>
                  <a:gd name="T24" fmla="*/ 52 w 96"/>
                  <a:gd name="T25" fmla="*/ 76 h 94"/>
                  <a:gd name="T26" fmla="*/ 45 w 96"/>
                  <a:gd name="T27" fmla="*/ 71 h 94"/>
                  <a:gd name="T28" fmla="*/ 33 w 96"/>
                  <a:gd name="T29" fmla="*/ 67 h 94"/>
                  <a:gd name="T30" fmla="*/ 36 w 96"/>
                  <a:gd name="T31" fmla="*/ 75 h 94"/>
                  <a:gd name="T32" fmla="*/ 42 w 96"/>
                  <a:gd name="T33" fmla="*/ 83 h 94"/>
                  <a:gd name="T34" fmla="*/ 42 w 96"/>
                  <a:gd name="T35" fmla="*/ 94 h 94"/>
                  <a:gd name="T36" fmla="*/ 35 w 96"/>
                  <a:gd name="T37" fmla="*/ 91 h 94"/>
                  <a:gd name="T38" fmla="*/ 33 w 96"/>
                  <a:gd name="T39" fmla="*/ 88 h 94"/>
                  <a:gd name="T40" fmla="*/ 29 w 96"/>
                  <a:gd name="T41" fmla="*/ 82 h 94"/>
                  <a:gd name="T42" fmla="*/ 26 w 96"/>
                  <a:gd name="T43" fmla="*/ 79 h 94"/>
                  <a:gd name="T44" fmla="*/ 19 w 96"/>
                  <a:gd name="T45" fmla="*/ 71 h 94"/>
                  <a:gd name="T46" fmla="*/ 5 w 96"/>
                  <a:gd name="T47" fmla="*/ 52 h 94"/>
                  <a:gd name="T48" fmla="*/ 0 w 96"/>
                  <a:gd name="T49" fmla="*/ 46 h 94"/>
                  <a:gd name="T50" fmla="*/ 27 w 96"/>
                  <a:gd name="T51" fmla="*/ 30 h 94"/>
                  <a:gd name="T52" fmla="*/ 33 w 96"/>
                  <a:gd name="T53" fmla="*/ 31 h 94"/>
                  <a:gd name="T54" fmla="*/ 35 w 96"/>
                  <a:gd name="T55" fmla="*/ 25 h 94"/>
                  <a:gd name="T56" fmla="*/ 41 w 96"/>
                  <a:gd name="T57" fmla="*/ 3 h 94"/>
                  <a:gd name="T58" fmla="*/ 55 w 96"/>
                  <a:gd name="T59" fmla="*/ 1 h 94"/>
                  <a:gd name="T60" fmla="*/ 58 w 96"/>
                  <a:gd name="T61" fmla="*/ 8 h 94"/>
                  <a:gd name="T62" fmla="*/ 43 w 96"/>
                  <a:gd name="T63" fmla="*/ 13 h 94"/>
                  <a:gd name="T64" fmla="*/ 46 w 96"/>
                  <a:gd name="T65" fmla="*/ 24 h 94"/>
                  <a:gd name="T66" fmla="*/ 55 w 96"/>
                  <a:gd name="T67" fmla="*/ 25 h 94"/>
                  <a:gd name="T68" fmla="*/ 70 w 96"/>
                  <a:gd name="T69" fmla="*/ 21 h 94"/>
                  <a:gd name="T70" fmla="*/ 74 w 96"/>
                  <a:gd name="T71" fmla="*/ 20 h 94"/>
                  <a:gd name="T72" fmla="*/ 81 w 96"/>
                  <a:gd name="T73" fmla="*/ 21 h 94"/>
                  <a:gd name="T74" fmla="*/ 91 w 96"/>
                  <a:gd name="T75" fmla="*/ 26 h 94"/>
                  <a:gd name="T76" fmla="*/ 94 w 96"/>
                  <a:gd name="T77" fmla="*/ 30 h 94"/>
                  <a:gd name="T78" fmla="*/ 95 w 96"/>
                  <a:gd name="T79" fmla="*/ 37 h 94"/>
                  <a:gd name="T80" fmla="*/ 95 w 96"/>
                  <a:gd name="T81" fmla="*/ 43 h 94"/>
                  <a:gd name="T82" fmla="*/ 94 w 96"/>
                  <a:gd name="T83" fmla="*/ 46 h 94"/>
                  <a:gd name="T84" fmla="*/ 22 w 96"/>
                  <a:gd name="T85" fmla="*/ 57 h 94"/>
                  <a:gd name="T86" fmla="*/ 31 w 96"/>
                  <a:gd name="T87" fmla="*/ 55 h 94"/>
                  <a:gd name="T88" fmla="*/ 34 w 96"/>
                  <a:gd name="T89" fmla="*/ 47 h 94"/>
                  <a:gd name="T90" fmla="*/ 27 w 96"/>
                  <a:gd name="T91" fmla="*/ 39 h 94"/>
                  <a:gd name="T92" fmla="*/ 15 w 96"/>
                  <a:gd name="T93" fmla="*/ 48 h 94"/>
                  <a:gd name="T94" fmla="*/ 16 w 96"/>
                  <a:gd name="T95" fmla="*/ 5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6" h="94">
                    <a:moveTo>
                      <a:pt x="91" y="53"/>
                    </a:moveTo>
                    <a:cubicBezTo>
                      <a:pt x="88" y="54"/>
                      <a:pt x="85" y="57"/>
                      <a:pt x="79" y="57"/>
                    </a:cubicBezTo>
                    <a:cubicBezTo>
                      <a:pt x="79" y="57"/>
                      <a:pt x="77" y="56"/>
                      <a:pt x="76" y="56"/>
                    </a:cubicBezTo>
                    <a:cubicBezTo>
                      <a:pt x="74" y="56"/>
                      <a:pt x="72" y="57"/>
                      <a:pt x="71" y="56"/>
                    </a:cubicBezTo>
                    <a:cubicBezTo>
                      <a:pt x="70" y="56"/>
                      <a:pt x="68" y="54"/>
                      <a:pt x="68" y="53"/>
                    </a:cubicBezTo>
                    <a:cubicBezTo>
                      <a:pt x="67" y="52"/>
                      <a:pt x="68" y="51"/>
                      <a:pt x="68" y="50"/>
                    </a:cubicBezTo>
                    <a:cubicBezTo>
                      <a:pt x="70" y="48"/>
                      <a:pt x="73" y="49"/>
                      <a:pt x="76" y="49"/>
                    </a:cubicBezTo>
                    <a:cubicBezTo>
                      <a:pt x="80" y="48"/>
                      <a:pt x="83" y="46"/>
                      <a:pt x="86" y="44"/>
                    </a:cubicBezTo>
                    <a:cubicBezTo>
                      <a:pt x="86" y="43"/>
                      <a:pt x="86" y="42"/>
                      <a:pt x="85" y="42"/>
                    </a:cubicBezTo>
                    <a:cubicBezTo>
                      <a:pt x="87" y="39"/>
                      <a:pt x="86" y="35"/>
                      <a:pt x="84" y="32"/>
                    </a:cubicBezTo>
                    <a:cubicBezTo>
                      <a:pt x="82" y="31"/>
                      <a:pt x="81" y="29"/>
                      <a:pt x="79" y="29"/>
                    </a:cubicBezTo>
                    <a:cubicBezTo>
                      <a:pt x="78" y="29"/>
                      <a:pt x="77" y="29"/>
                      <a:pt x="76" y="29"/>
                    </a:cubicBezTo>
                    <a:cubicBezTo>
                      <a:pt x="75" y="29"/>
                      <a:pt x="74" y="29"/>
                      <a:pt x="73" y="29"/>
                    </a:cubicBezTo>
                    <a:cubicBezTo>
                      <a:pt x="70" y="29"/>
                      <a:pt x="67" y="31"/>
                      <a:pt x="64" y="31"/>
                    </a:cubicBezTo>
                    <a:cubicBezTo>
                      <a:pt x="61" y="34"/>
                      <a:pt x="56" y="34"/>
                      <a:pt x="53" y="36"/>
                    </a:cubicBezTo>
                    <a:cubicBezTo>
                      <a:pt x="48" y="36"/>
                      <a:pt x="45" y="34"/>
                      <a:pt x="41" y="35"/>
                    </a:cubicBezTo>
                    <a:cubicBezTo>
                      <a:pt x="40" y="37"/>
                      <a:pt x="42" y="41"/>
                      <a:pt x="44" y="43"/>
                    </a:cubicBezTo>
                    <a:cubicBezTo>
                      <a:pt x="42" y="45"/>
                      <a:pt x="45" y="50"/>
                      <a:pt x="43" y="52"/>
                    </a:cubicBezTo>
                    <a:cubicBezTo>
                      <a:pt x="44" y="55"/>
                      <a:pt x="44" y="58"/>
                      <a:pt x="46" y="60"/>
                    </a:cubicBezTo>
                    <a:cubicBezTo>
                      <a:pt x="49" y="63"/>
                      <a:pt x="54" y="64"/>
                      <a:pt x="56" y="68"/>
                    </a:cubicBezTo>
                    <a:cubicBezTo>
                      <a:pt x="59" y="68"/>
                      <a:pt x="59" y="70"/>
                      <a:pt x="60" y="71"/>
                    </a:cubicBezTo>
                    <a:cubicBezTo>
                      <a:pt x="61" y="72"/>
                      <a:pt x="62" y="72"/>
                      <a:pt x="62" y="72"/>
                    </a:cubicBezTo>
                    <a:cubicBezTo>
                      <a:pt x="63" y="73"/>
                      <a:pt x="65" y="75"/>
                      <a:pt x="65" y="75"/>
                    </a:cubicBezTo>
                    <a:cubicBezTo>
                      <a:pt x="65" y="78"/>
                      <a:pt x="61" y="81"/>
                      <a:pt x="58" y="80"/>
                    </a:cubicBezTo>
                    <a:cubicBezTo>
                      <a:pt x="58" y="80"/>
                      <a:pt x="58" y="79"/>
                      <a:pt x="57" y="78"/>
                    </a:cubicBezTo>
                    <a:cubicBezTo>
                      <a:pt x="56" y="78"/>
                      <a:pt x="54" y="77"/>
                      <a:pt x="52" y="76"/>
                    </a:cubicBezTo>
                    <a:cubicBezTo>
                      <a:pt x="50" y="75"/>
                      <a:pt x="48" y="73"/>
                      <a:pt x="46" y="71"/>
                    </a:cubicBezTo>
                    <a:cubicBezTo>
                      <a:pt x="46" y="71"/>
                      <a:pt x="45" y="71"/>
                      <a:pt x="45" y="71"/>
                    </a:cubicBezTo>
                    <a:cubicBezTo>
                      <a:pt x="43" y="69"/>
                      <a:pt x="40" y="68"/>
                      <a:pt x="38" y="66"/>
                    </a:cubicBezTo>
                    <a:cubicBezTo>
                      <a:pt x="35" y="65"/>
                      <a:pt x="33" y="65"/>
                      <a:pt x="33" y="67"/>
                    </a:cubicBezTo>
                    <a:cubicBezTo>
                      <a:pt x="32" y="69"/>
                      <a:pt x="34" y="70"/>
                      <a:pt x="33" y="72"/>
                    </a:cubicBezTo>
                    <a:cubicBezTo>
                      <a:pt x="34" y="73"/>
                      <a:pt x="35" y="74"/>
                      <a:pt x="36" y="75"/>
                    </a:cubicBezTo>
                    <a:cubicBezTo>
                      <a:pt x="36" y="76"/>
                      <a:pt x="37" y="76"/>
                      <a:pt x="37" y="77"/>
                    </a:cubicBezTo>
                    <a:cubicBezTo>
                      <a:pt x="38" y="79"/>
                      <a:pt x="40" y="81"/>
                      <a:pt x="42" y="83"/>
                    </a:cubicBezTo>
                    <a:cubicBezTo>
                      <a:pt x="43" y="85"/>
                      <a:pt x="46" y="88"/>
                      <a:pt x="46" y="90"/>
                    </a:cubicBezTo>
                    <a:cubicBezTo>
                      <a:pt x="45" y="92"/>
                      <a:pt x="43" y="92"/>
                      <a:pt x="42" y="94"/>
                    </a:cubicBezTo>
                    <a:cubicBezTo>
                      <a:pt x="40" y="94"/>
                      <a:pt x="40" y="94"/>
                      <a:pt x="38" y="94"/>
                    </a:cubicBezTo>
                    <a:cubicBezTo>
                      <a:pt x="37" y="93"/>
                      <a:pt x="36" y="92"/>
                      <a:pt x="35" y="91"/>
                    </a:cubicBezTo>
                    <a:cubicBezTo>
                      <a:pt x="35" y="90"/>
                      <a:pt x="34" y="90"/>
                      <a:pt x="33" y="90"/>
                    </a:cubicBezTo>
                    <a:cubicBezTo>
                      <a:pt x="33" y="89"/>
                      <a:pt x="33" y="88"/>
                      <a:pt x="33" y="88"/>
                    </a:cubicBezTo>
                    <a:cubicBezTo>
                      <a:pt x="32" y="87"/>
                      <a:pt x="31" y="86"/>
                      <a:pt x="30" y="85"/>
                    </a:cubicBezTo>
                    <a:cubicBezTo>
                      <a:pt x="29" y="84"/>
                      <a:pt x="29" y="83"/>
                      <a:pt x="29" y="82"/>
                    </a:cubicBezTo>
                    <a:cubicBezTo>
                      <a:pt x="28" y="81"/>
                      <a:pt x="27" y="81"/>
                      <a:pt x="27" y="80"/>
                    </a:cubicBezTo>
                    <a:cubicBezTo>
                      <a:pt x="26" y="80"/>
                      <a:pt x="27" y="79"/>
                      <a:pt x="26" y="79"/>
                    </a:cubicBezTo>
                    <a:cubicBezTo>
                      <a:pt x="25" y="77"/>
                      <a:pt x="22" y="75"/>
                      <a:pt x="22" y="72"/>
                    </a:cubicBezTo>
                    <a:cubicBezTo>
                      <a:pt x="21" y="72"/>
                      <a:pt x="20" y="71"/>
                      <a:pt x="19" y="71"/>
                    </a:cubicBezTo>
                    <a:cubicBezTo>
                      <a:pt x="19" y="67"/>
                      <a:pt x="15" y="67"/>
                      <a:pt x="15" y="63"/>
                    </a:cubicBezTo>
                    <a:cubicBezTo>
                      <a:pt x="11" y="61"/>
                      <a:pt x="9" y="55"/>
                      <a:pt x="5" y="52"/>
                    </a:cubicBezTo>
                    <a:cubicBezTo>
                      <a:pt x="5" y="52"/>
                      <a:pt x="5" y="51"/>
                      <a:pt x="5" y="51"/>
                    </a:cubicBezTo>
                    <a:cubicBezTo>
                      <a:pt x="3" y="50"/>
                      <a:pt x="2" y="47"/>
                      <a:pt x="0" y="46"/>
                    </a:cubicBezTo>
                    <a:cubicBezTo>
                      <a:pt x="1" y="42"/>
                      <a:pt x="4" y="38"/>
                      <a:pt x="8" y="37"/>
                    </a:cubicBezTo>
                    <a:cubicBezTo>
                      <a:pt x="12" y="32"/>
                      <a:pt x="18" y="29"/>
                      <a:pt x="27" y="30"/>
                    </a:cubicBezTo>
                    <a:cubicBezTo>
                      <a:pt x="29" y="30"/>
                      <a:pt x="30" y="30"/>
                      <a:pt x="32" y="31"/>
                    </a:cubicBezTo>
                    <a:cubicBezTo>
                      <a:pt x="32" y="31"/>
                      <a:pt x="33" y="30"/>
                      <a:pt x="33" y="31"/>
                    </a:cubicBezTo>
                    <a:cubicBezTo>
                      <a:pt x="35" y="31"/>
                      <a:pt x="37" y="33"/>
                      <a:pt x="38" y="31"/>
                    </a:cubicBezTo>
                    <a:cubicBezTo>
                      <a:pt x="39" y="29"/>
                      <a:pt x="35" y="26"/>
                      <a:pt x="35" y="25"/>
                    </a:cubicBezTo>
                    <a:cubicBezTo>
                      <a:pt x="35" y="22"/>
                      <a:pt x="34" y="21"/>
                      <a:pt x="33" y="20"/>
                    </a:cubicBezTo>
                    <a:cubicBezTo>
                      <a:pt x="32" y="13"/>
                      <a:pt x="36" y="6"/>
                      <a:pt x="41" y="3"/>
                    </a:cubicBezTo>
                    <a:cubicBezTo>
                      <a:pt x="42" y="3"/>
                      <a:pt x="43" y="3"/>
                      <a:pt x="44" y="2"/>
                    </a:cubicBezTo>
                    <a:cubicBezTo>
                      <a:pt x="47" y="1"/>
                      <a:pt x="51" y="0"/>
                      <a:pt x="55" y="1"/>
                    </a:cubicBezTo>
                    <a:cubicBezTo>
                      <a:pt x="56" y="1"/>
                      <a:pt x="60" y="3"/>
                      <a:pt x="60" y="4"/>
                    </a:cubicBezTo>
                    <a:cubicBezTo>
                      <a:pt x="60" y="5"/>
                      <a:pt x="59" y="7"/>
                      <a:pt x="58" y="8"/>
                    </a:cubicBezTo>
                    <a:cubicBezTo>
                      <a:pt x="56" y="10"/>
                      <a:pt x="51" y="9"/>
                      <a:pt x="48" y="9"/>
                    </a:cubicBezTo>
                    <a:cubicBezTo>
                      <a:pt x="46" y="9"/>
                      <a:pt x="43" y="12"/>
                      <a:pt x="43" y="13"/>
                    </a:cubicBezTo>
                    <a:cubicBezTo>
                      <a:pt x="43" y="14"/>
                      <a:pt x="43" y="16"/>
                      <a:pt x="43" y="18"/>
                    </a:cubicBezTo>
                    <a:cubicBezTo>
                      <a:pt x="43" y="22"/>
                      <a:pt x="44" y="22"/>
                      <a:pt x="46" y="24"/>
                    </a:cubicBezTo>
                    <a:cubicBezTo>
                      <a:pt x="48" y="25"/>
                      <a:pt x="48" y="26"/>
                      <a:pt x="51" y="25"/>
                    </a:cubicBezTo>
                    <a:cubicBezTo>
                      <a:pt x="52" y="25"/>
                      <a:pt x="54" y="25"/>
                      <a:pt x="55" y="25"/>
                    </a:cubicBezTo>
                    <a:cubicBezTo>
                      <a:pt x="56" y="25"/>
                      <a:pt x="56" y="24"/>
                      <a:pt x="57" y="24"/>
                    </a:cubicBezTo>
                    <a:cubicBezTo>
                      <a:pt x="61" y="23"/>
                      <a:pt x="66" y="22"/>
                      <a:pt x="70" y="21"/>
                    </a:cubicBezTo>
                    <a:cubicBezTo>
                      <a:pt x="70" y="21"/>
                      <a:pt x="71" y="21"/>
                      <a:pt x="72" y="20"/>
                    </a:cubicBezTo>
                    <a:cubicBezTo>
                      <a:pt x="72" y="20"/>
                      <a:pt x="73" y="20"/>
                      <a:pt x="74" y="20"/>
                    </a:cubicBezTo>
                    <a:cubicBezTo>
                      <a:pt x="75" y="20"/>
                      <a:pt x="76" y="19"/>
                      <a:pt x="76" y="19"/>
                    </a:cubicBezTo>
                    <a:cubicBezTo>
                      <a:pt x="78" y="19"/>
                      <a:pt x="79" y="20"/>
                      <a:pt x="81" y="21"/>
                    </a:cubicBezTo>
                    <a:cubicBezTo>
                      <a:pt x="84" y="21"/>
                      <a:pt x="86" y="21"/>
                      <a:pt x="88" y="22"/>
                    </a:cubicBezTo>
                    <a:cubicBezTo>
                      <a:pt x="88" y="23"/>
                      <a:pt x="91" y="26"/>
                      <a:pt x="91" y="26"/>
                    </a:cubicBezTo>
                    <a:cubicBezTo>
                      <a:pt x="91" y="27"/>
                      <a:pt x="91" y="28"/>
                      <a:pt x="92" y="28"/>
                    </a:cubicBezTo>
                    <a:cubicBezTo>
                      <a:pt x="92" y="29"/>
                      <a:pt x="94" y="30"/>
                      <a:pt x="94" y="30"/>
                    </a:cubicBezTo>
                    <a:cubicBezTo>
                      <a:pt x="95" y="31"/>
                      <a:pt x="95" y="33"/>
                      <a:pt x="96" y="35"/>
                    </a:cubicBezTo>
                    <a:cubicBezTo>
                      <a:pt x="96" y="35"/>
                      <a:pt x="95" y="36"/>
                      <a:pt x="95" y="37"/>
                    </a:cubicBezTo>
                    <a:cubicBezTo>
                      <a:pt x="95" y="37"/>
                      <a:pt x="96" y="38"/>
                      <a:pt x="96" y="39"/>
                    </a:cubicBezTo>
                    <a:cubicBezTo>
                      <a:pt x="96" y="40"/>
                      <a:pt x="95" y="41"/>
                      <a:pt x="95" y="43"/>
                    </a:cubicBezTo>
                    <a:cubicBezTo>
                      <a:pt x="95" y="43"/>
                      <a:pt x="95" y="44"/>
                      <a:pt x="95" y="45"/>
                    </a:cubicBezTo>
                    <a:cubicBezTo>
                      <a:pt x="95" y="45"/>
                      <a:pt x="94" y="46"/>
                      <a:pt x="94" y="46"/>
                    </a:cubicBezTo>
                    <a:cubicBezTo>
                      <a:pt x="93" y="49"/>
                      <a:pt x="93" y="51"/>
                      <a:pt x="91" y="53"/>
                    </a:cubicBezTo>
                    <a:close/>
                    <a:moveTo>
                      <a:pt x="22" y="57"/>
                    </a:moveTo>
                    <a:cubicBezTo>
                      <a:pt x="23" y="58"/>
                      <a:pt x="25" y="59"/>
                      <a:pt x="26" y="59"/>
                    </a:cubicBezTo>
                    <a:cubicBezTo>
                      <a:pt x="27" y="59"/>
                      <a:pt x="30" y="56"/>
                      <a:pt x="31" y="55"/>
                    </a:cubicBezTo>
                    <a:cubicBezTo>
                      <a:pt x="32" y="53"/>
                      <a:pt x="32" y="51"/>
                      <a:pt x="33" y="51"/>
                    </a:cubicBezTo>
                    <a:cubicBezTo>
                      <a:pt x="33" y="49"/>
                      <a:pt x="33" y="48"/>
                      <a:pt x="34" y="47"/>
                    </a:cubicBezTo>
                    <a:cubicBezTo>
                      <a:pt x="33" y="45"/>
                      <a:pt x="32" y="45"/>
                      <a:pt x="32" y="43"/>
                    </a:cubicBezTo>
                    <a:cubicBezTo>
                      <a:pt x="30" y="42"/>
                      <a:pt x="29" y="40"/>
                      <a:pt x="27" y="39"/>
                    </a:cubicBezTo>
                    <a:cubicBezTo>
                      <a:pt x="22" y="36"/>
                      <a:pt x="18" y="39"/>
                      <a:pt x="15" y="41"/>
                    </a:cubicBezTo>
                    <a:cubicBezTo>
                      <a:pt x="14" y="43"/>
                      <a:pt x="14" y="46"/>
                      <a:pt x="15" y="48"/>
                    </a:cubicBezTo>
                    <a:cubicBezTo>
                      <a:pt x="15" y="48"/>
                      <a:pt x="16" y="48"/>
                      <a:pt x="17" y="49"/>
                    </a:cubicBezTo>
                    <a:cubicBezTo>
                      <a:pt x="17" y="50"/>
                      <a:pt x="16" y="50"/>
                      <a:pt x="16" y="51"/>
                    </a:cubicBezTo>
                    <a:cubicBezTo>
                      <a:pt x="18" y="53"/>
                      <a:pt x="21" y="54"/>
                      <a:pt x="2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 name="Freeform 24">
                <a:extLst>
                  <a:ext uri="{FF2B5EF4-FFF2-40B4-BE49-F238E27FC236}">
                    <a16:creationId xmlns:a16="http://schemas.microsoft.com/office/drawing/2014/main" id="{CED6F84C-439E-4F26-9067-7F409222AEC7}"/>
                  </a:ext>
                </a:extLst>
              </p:cNvPr>
              <p:cNvSpPr>
                <a:spLocks/>
              </p:cNvSpPr>
              <p:nvPr/>
            </p:nvSpPr>
            <p:spPr bwMode="auto">
              <a:xfrm>
                <a:off x="3177" y="2189"/>
                <a:ext cx="43" cy="98"/>
              </a:xfrm>
              <a:custGeom>
                <a:avLst/>
                <a:gdLst>
                  <a:gd name="T0" fmla="*/ 18 w 21"/>
                  <a:gd name="T1" fmla="*/ 1 h 47"/>
                  <a:gd name="T2" fmla="*/ 19 w 21"/>
                  <a:gd name="T3" fmla="*/ 8 h 47"/>
                  <a:gd name="T4" fmla="*/ 19 w 21"/>
                  <a:gd name="T5" fmla="*/ 14 h 47"/>
                  <a:gd name="T6" fmla="*/ 19 w 21"/>
                  <a:gd name="T7" fmla="*/ 35 h 47"/>
                  <a:gd name="T8" fmla="*/ 17 w 21"/>
                  <a:gd name="T9" fmla="*/ 39 h 47"/>
                  <a:gd name="T10" fmla="*/ 18 w 21"/>
                  <a:gd name="T11" fmla="*/ 41 h 47"/>
                  <a:gd name="T12" fmla="*/ 10 w 21"/>
                  <a:gd name="T13" fmla="*/ 42 h 47"/>
                  <a:gd name="T14" fmla="*/ 11 w 21"/>
                  <a:gd name="T15" fmla="*/ 36 h 47"/>
                  <a:gd name="T16" fmla="*/ 11 w 21"/>
                  <a:gd name="T17" fmla="*/ 30 h 47"/>
                  <a:gd name="T18" fmla="*/ 12 w 21"/>
                  <a:gd name="T19" fmla="*/ 28 h 47"/>
                  <a:gd name="T20" fmla="*/ 11 w 21"/>
                  <a:gd name="T21" fmla="*/ 26 h 47"/>
                  <a:gd name="T22" fmla="*/ 12 w 21"/>
                  <a:gd name="T23" fmla="*/ 23 h 47"/>
                  <a:gd name="T24" fmla="*/ 12 w 21"/>
                  <a:gd name="T25" fmla="*/ 8 h 47"/>
                  <a:gd name="T26" fmla="*/ 0 w 21"/>
                  <a:gd name="T27" fmla="*/ 10 h 47"/>
                  <a:gd name="T28" fmla="*/ 5 w 21"/>
                  <a:gd name="T29" fmla="*/ 6 h 47"/>
                  <a:gd name="T30" fmla="*/ 11 w 21"/>
                  <a:gd name="T31" fmla="*/ 4 h 47"/>
                  <a:gd name="T32" fmla="*/ 18 w 21"/>
                  <a:gd name="T33"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47">
                    <a:moveTo>
                      <a:pt x="18" y="1"/>
                    </a:moveTo>
                    <a:cubicBezTo>
                      <a:pt x="19" y="3"/>
                      <a:pt x="21" y="6"/>
                      <a:pt x="19" y="8"/>
                    </a:cubicBezTo>
                    <a:cubicBezTo>
                      <a:pt x="20" y="10"/>
                      <a:pt x="19" y="12"/>
                      <a:pt x="19" y="14"/>
                    </a:cubicBezTo>
                    <a:cubicBezTo>
                      <a:pt x="18" y="21"/>
                      <a:pt x="20" y="29"/>
                      <a:pt x="19" y="35"/>
                    </a:cubicBezTo>
                    <a:cubicBezTo>
                      <a:pt x="18" y="36"/>
                      <a:pt x="17" y="37"/>
                      <a:pt x="17" y="39"/>
                    </a:cubicBezTo>
                    <a:cubicBezTo>
                      <a:pt x="17" y="39"/>
                      <a:pt x="18" y="40"/>
                      <a:pt x="18" y="41"/>
                    </a:cubicBezTo>
                    <a:cubicBezTo>
                      <a:pt x="17" y="44"/>
                      <a:pt x="11" y="47"/>
                      <a:pt x="10" y="42"/>
                    </a:cubicBezTo>
                    <a:cubicBezTo>
                      <a:pt x="10" y="40"/>
                      <a:pt x="11" y="38"/>
                      <a:pt x="11" y="36"/>
                    </a:cubicBezTo>
                    <a:cubicBezTo>
                      <a:pt x="11" y="34"/>
                      <a:pt x="11" y="32"/>
                      <a:pt x="11" y="30"/>
                    </a:cubicBezTo>
                    <a:cubicBezTo>
                      <a:pt x="11" y="29"/>
                      <a:pt x="11" y="29"/>
                      <a:pt x="12" y="28"/>
                    </a:cubicBezTo>
                    <a:cubicBezTo>
                      <a:pt x="12" y="27"/>
                      <a:pt x="11" y="27"/>
                      <a:pt x="11" y="26"/>
                    </a:cubicBezTo>
                    <a:cubicBezTo>
                      <a:pt x="11" y="25"/>
                      <a:pt x="12" y="24"/>
                      <a:pt x="12" y="23"/>
                    </a:cubicBezTo>
                    <a:cubicBezTo>
                      <a:pt x="13" y="18"/>
                      <a:pt x="12" y="12"/>
                      <a:pt x="12" y="8"/>
                    </a:cubicBezTo>
                    <a:cubicBezTo>
                      <a:pt x="7" y="7"/>
                      <a:pt x="5" y="11"/>
                      <a:pt x="0" y="10"/>
                    </a:cubicBezTo>
                    <a:cubicBezTo>
                      <a:pt x="1" y="8"/>
                      <a:pt x="5" y="8"/>
                      <a:pt x="5" y="6"/>
                    </a:cubicBezTo>
                    <a:cubicBezTo>
                      <a:pt x="8" y="6"/>
                      <a:pt x="8" y="4"/>
                      <a:pt x="11" y="4"/>
                    </a:cubicBezTo>
                    <a:cubicBezTo>
                      <a:pt x="12" y="2"/>
                      <a:pt x="14" y="0"/>
                      <a:pt x="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 name="Freeform 25">
                <a:extLst>
                  <a:ext uri="{FF2B5EF4-FFF2-40B4-BE49-F238E27FC236}">
                    <a16:creationId xmlns:a16="http://schemas.microsoft.com/office/drawing/2014/main" id="{7F410C38-1FC3-4404-948E-5C20A2DADB05}"/>
                  </a:ext>
                </a:extLst>
              </p:cNvPr>
              <p:cNvSpPr>
                <a:spLocks/>
              </p:cNvSpPr>
              <p:nvPr/>
            </p:nvSpPr>
            <p:spPr bwMode="auto">
              <a:xfrm>
                <a:off x="2789" y="2208"/>
                <a:ext cx="58" cy="85"/>
              </a:xfrm>
              <a:custGeom>
                <a:avLst/>
                <a:gdLst>
                  <a:gd name="T0" fmla="*/ 27 w 28"/>
                  <a:gd name="T1" fmla="*/ 4 h 41"/>
                  <a:gd name="T2" fmla="*/ 25 w 28"/>
                  <a:gd name="T3" fmla="*/ 11 h 41"/>
                  <a:gd name="T4" fmla="*/ 21 w 28"/>
                  <a:gd name="T5" fmla="*/ 17 h 41"/>
                  <a:gd name="T6" fmla="*/ 15 w 28"/>
                  <a:gd name="T7" fmla="*/ 34 h 41"/>
                  <a:gd name="T8" fmla="*/ 18 w 28"/>
                  <a:gd name="T9" fmla="*/ 40 h 41"/>
                  <a:gd name="T10" fmla="*/ 16 w 28"/>
                  <a:gd name="T11" fmla="*/ 39 h 41"/>
                  <a:gd name="T12" fmla="*/ 11 w 28"/>
                  <a:gd name="T13" fmla="*/ 37 h 41"/>
                  <a:gd name="T14" fmla="*/ 7 w 28"/>
                  <a:gd name="T15" fmla="*/ 37 h 41"/>
                  <a:gd name="T16" fmla="*/ 0 w 28"/>
                  <a:gd name="T17" fmla="*/ 31 h 41"/>
                  <a:gd name="T18" fmla="*/ 5 w 28"/>
                  <a:gd name="T19" fmla="*/ 30 h 41"/>
                  <a:gd name="T20" fmla="*/ 9 w 28"/>
                  <a:gd name="T21" fmla="*/ 27 h 41"/>
                  <a:gd name="T22" fmla="*/ 9 w 28"/>
                  <a:gd name="T23" fmla="*/ 24 h 41"/>
                  <a:gd name="T24" fmla="*/ 11 w 28"/>
                  <a:gd name="T25" fmla="*/ 22 h 41"/>
                  <a:gd name="T26" fmla="*/ 14 w 28"/>
                  <a:gd name="T27" fmla="*/ 16 h 41"/>
                  <a:gd name="T28" fmla="*/ 18 w 28"/>
                  <a:gd name="T29" fmla="*/ 7 h 41"/>
                  <a:gd name="T30" fmla="*/ 17 w 28"/>
                  <a:gd name="T31" fmla="*/ 2 h 41"/>
                  <a:gd name="T32" fmla="*/ 27 w 28"/>
                  <a:gd name="T33"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41">
                    <a:moveTo>
                      <a:pt x="27" y="4"/>
                    </a:moveTo>
                    <a:cubicBezTo>
                      <a:pt x="28" y="7"/>
                      <a:pt x="26" y="9"/>
                      <a:pt x="25" y="11"/>
                    </a:cubicBezTo>
                    <a:cubicBezTo>
                      <a:pt x="24" y="14"/>
                      <a:pt x="23" y="16"/>
                      <a:pt x="21" y="17"/>
                    </a:cubicBezTo>
                    <a:cubicBezTo>
                      <a:pt x="21" y="23"/>
                      <a:pt x="14" y="27"/>
                      <a:pt x="15" y="34"/>
                    </a:cubicBezTo>
                    <a:cubicBezTo>
                      <a:pt x="16" y="37"/>
                      <a:pt x="19" y="37"/>
                      <a:pt x="18" y="40"/>
                    </a:cubicBezTo>
                    <a:cubicBezTo>
                      <a:pt x="17" y="41"/>
                      <a:pt x="17" y="39"/>
                      <a:pt x="16" y="39"/>
                    </a:cubicBezTo>
                    <a:cubicBezTo>
                      <a:pt x="14" y="39"/>
                      <a:pt x="12" y="38"/>
                      <a:pt x="11" y="37"/>
                    </a:cubicBezTo>
                    <a:cubicBezTo>
                      <a:pt x="10" y="37"/>
                      <a:pt x="8" y="37"/>
                      <a:pt x="7" y="37"/>
                    </a:cubicBezTo>
                    <a:cubicBezTo>
                      <a:pt x="5" y="36"/>
                      <a:pt x="2" y="33"/>
                      <a:pt x="0" y="31"/>
                    </a:cubicBezTo>
                    <a:cubicBezTo>
                      <a:pt x="0" y="29"/>
                      <a:pt x="3" y="30"/>
                      <a:pt x="5" y="30"/>
                    </a:cubicBezTo>
                    <a:cubicBezTo>
                      <a:pt x="7" y="30"/>
                      <a:pt x="8" y="28"/>
                      <a:pt x="9" y="27"/>
                    </a:cubicBezTo>
                    <a:cubicBezTo>
                      <a:pt x="9" y="26"/>
                      <a:pt x="9" y="25"/>
                      <a:pt x="9" y="24"/>
                    </a:cubicBezTo>
                    <a:cubicBezTo>
                      <a:pt x="10" y="23"/>
                      <a:pt x="10" y="23"/>
                      <a:pt x="11" y="22"/>
                    </a:cubicBezTo>
                    <a:cubicBezTo>
                      <a:pt x="11" y="19"/>
                      <a:pt x="12" y="17"/>
                      <a:pt x="14" y="16"/>
                    </a:cubicBezTo>
                    <a:cubicBezTo>
                      <a:pt x="15" y="12"/>
                      <a:pt x="17" y="10"/>
                      <a:pt x="18" y="7"/>
                    </a:cubicBezTo>
                    <a:cubicBezTo>
                      <a:pt x="18" y="6"/>
                      <a:pt x="17" y="4"/>
                      <a:pt x="17" y="2"/>
                    </a:cubicBezTo>
                    <a:cubicBezTo>
                      <a:pt x="19" y="0"/>
                      <a:pt x="25" y="2"/>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 name="Freeform 26">
                <a:extLst>
                  <a:ext uri="{FF2B5EF4-FFF2-40B4-BE49-F238E27FC236}">
                    <a16:creationId xmlns:a16="http://schemas.microsoft.com/office/drawing/2014/main" id="{B83C6412-4533-4269-9E47-BAFD7E7FECD4}"/>
                  </a:ext>
                </a:extLst>
              </p:cNvPr>
              <p:cNvSpPr>
                <a:spLocks/>
              </p:cNvSpPr>
              <p:nvPr/>
            </p:nvSpPr>
            <p:spPr bwMode="auto">
              <a:xfrm>
                <a:off x="3152" y="2210"/>
                <a:ext cx="25" cy="17"/>
              </a:xfrm>
              <a:custGeom>
                <a:avLst/>
                <a:gdLst>
                  <a:gd name="T0" fmla="*/ 11 w 12"/>
                  <a:gd name="T1" fmla="*/ 1 h 8"/>
                  <a:gd name="T2" fmla="*/ 6 w 12"/>
                  <a:gd name="T3" fmla="*/ 5 h 8"/>
                  <a:gd name="T4" fmla="*/ 0 w 12"/>
                  <a:gd name="T5" fmla="*/ 8 h 8"/>
                  <a:gd name="T6" fmla="*/ 7 w 12"/>
                  <a:gd name="T7" fmla="*/ 3 h 8"/>
                  <a:gd name="T8" fmla="*/ 11 w 12"/>
                  <a:gd name="T9" fmla="*/ 1 h 8"/>
                </a:gdLst>
                <a:ahLst/>
                <a:cxnLst>
                  <a:cxn ang="0">
                    <a:pos x="T0" y="T1"/>
                  </a:cxn>
                  <a:cxn ang="0">
                    <a:pos x="T2" y="T3"/>
                  </a:cxn>
                  <a:cxn ang="0">
                    <a:pos x="T4" y="T5"/>
                  </a:cxn>
                  <a:cxn ang="0">
                    <a:pos x="T6" y="T7"/>
                  </a:cxn>
                  <a:cxn ang="0">
                    <a:pos x="T8" y="T9"/>
                  </a:cxn>
                </a:cxnLst>
                <a:rect l="0" t="0" r="r" b="b"/>
                <a:pathLst>
                  <a:path w="12" h="8">
                    <a:moveTo>
                      <a:pt x="11" y="1"/>
                    </a:moveTo>
                    <a:cubicBezTo>
                      <a:pt x="12" y="4"/>
                      <a:pt x="8" y="4"/>
                      <a:pt x="6" y="5"/>
                    </a:cubicBezTo>
                    <a:cubicBezTo>
                      <a:pt x="4" y="6"/>
                      <a:pt x="3" y="8"/>
                      <a:pt x="0" y="8"/>
                    </a:cubicBezTo>
                    <a:cubicBezTo>
                      <a:pt x="2" y="5"/>
                      <a:pt x="4" y="3"/>
                      <a:pt x="7" y="3"/>
                    </a:cubicBezTo>
                    <a:cubicBezTo>
                      <a:pt x="8" y="2"/>
                      <a:pt x="9" y="0"/>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 name="Freeform 27">
                <a:extLst>
                  <a:ext uri="{FF2B5EF4-FFF2-40B4-BE49-F238E27FC236}">
                    <a16:creationId xmlns:a16="http://schemas.microsoft.com/office/drawing/2014/main" id="{F6B3ED2B-DAA3-4AB6-87C0-6B79D0E4CEAF}"/>
                  </a:ext>
                </a:extLst>
              </p:cNvPr>
              <p:cNvSpPr>
                <a:spLocks noEditPoints="1"/>
              </p:cNvSpPr>
              <p:nvPr/>
            </p:nvSpPr>
            <p:spPr bwMode="auto">
              <a:xfrm>
                <a:off x="3031" y="2241"/>
                <a:ext cx="83" cy="86"/>
              </a:xfrm>
              <a:custGeom>
                <a:avLst/>
                <a:gdLst>
                  <a:gd name="T0" fmla="*/ 12 w 40"/>
                  <a:gd name="T1" fmla="*/ 39 h 41"/>
                  <a:gd name="T2" fmla="*/ 17 w 40"/>
                  <a:gd name="T3" fmla="*/ 37 h 41"/>
                  <a:gd name="T4" fmla="*/ 19 w 40"/>
                  <a:gd name="T5" fmla="*/ 37 h 41"/>
                  <a:gd name="T6" fmla="*/ 28 w 40"/>
                  <a:gd name="T7" fmla="*/ 34 h 41"/>
                  <a:gd name="T8" fmla="*/ 31 w 40"/>
                  <a:gd name="T9" fmla="*/ 23 h 41"/>
                  <a:gd name="T10" fmla="*/ 21 w 40"/>
                  <a:gd name="T11" fmla="*/ 24 h 41"/>
                  <a:gd name="T12" fmla="*/ 14 w 40"/>
                  <a:gd name="T13" fmla="*/ 25 h 41"/>
                  <a:gd name="T14" fmla="*/ 11 w 40"/>
                  <a:gd name="T15" fmla="*/ 24 h 41"/>
                  <a:gd name="T16" fmla="*/ 0 w 40"/>
                  <a:gd name="T17" fmla="*/ 14 h 41"/>
                  <a:gd name="T18" fmla="*/ 2 w 40"/>
                  <a:gd name="T19" fmla="*/ 7 h 41"/>
                  <a:gd name="T20" fmla="*/ 7 w 40"/>
                  <a:gd name="T21" fmla="*/ 3 h 41"/>
                  <a:gd name="T22" fmla="*/ 13 w 40"/>
                  <a:gd name="T23" fmla="*/ 2 h 41"/>
                  <a:gd name="T24" fmla="*/ 15 w 40"/>
                  <a:gd name="T25" fmla="*/ 1 h 41"/>
                  <a:gd name="T26" fmla="*/ 28 w 40"/>
                  <a:gd name="T27" fmla="*/ 1 h 41"/>
                  <a:gd name="T28" fmla="*/ 33 w 40"/>
                  <a:gd name="T29" fmla="*/ 3 h 41"/>
                  <a:gd name="T30" fmla="*/ 35 w 40"/>
                  <a:gd name="T31" fmla="*/ 4 h 41"/>
                  <a:gd name="T32" fmla="*/ 38 w 40"/>
                  <a:gd name="T33" fmla="*/ 11 h 41"/>
                  <a:gd name="T34" fmla="*/ 40 w 40"/>
                  <a:gd name="T35" fmla="*/ 13 h 41"/>
                  <a:gd name="T36" fmla="*/ 40 w 40"/>
                  <a:gd name="T37" fmla="*/ 24 h 41"/>
                  <a:gd name="T38" fmla="*/ 38 w 40"/>
                  <a:gd name="T39" fmla="*/ 31 h 41"/>
                  <a:gd name="T40" fmla="*/ 29 w 40"/>
                  <a:gd name="T41" fmla="*/ 38 h 41"/>
                  <a:gd name="T42" fmla="*/ 27 w 40"/>
                  <a:gd name="T43" fmla="*/ 38 h 41"/>
                  <a:gd name="T44" fmla="*/ 25 w 40"/>
                  <a:gd name="T45" fmla="*/ 40 h 41"/>
                  <a:gd name="T46" fmla="*/ 20 w 40"/>
                  <a:gd name="T47" fmla="*/ 40 h 41"/>
                  <a:gd name="T48" fmla="*/ 17 w 40"/>
                  <a:gd name="T49" fmla="*/ 41 h 41"/>
                  <a:gd name="T50" fmla="*/ 15 w 40"/>
                  <a:gd name="T51" fmla="*/ 40 h 41"/>
                  <a:gd name="T52" fmla="*/ 12 w 40"/>
                  <a:gd name="T53" fmla="*/ 39 h 41"/>
                  <a:gd name="T54" fmla="*/ 28 w 40"/>
                  <a:gd name="T55" fmla="*/ 6 h 41"/>
                  <a:gd name="T56" fmla="*/ 23 w 40"/>
                  <a:gd name="T57" fmla="*/ 4 h 41"/>
                  <a:gd name="T58" fmla="*/ 13 w 40"/>
                  <a:gd name="T59" fmla="*/ 6 h 41"/>
                  <a:gd name="T60" fmla="*/ 8 w 40"/>
                  <a:gd name="T61" fmla="*/ 14 h 41"/>
                  <a:gd name="T62" fmla="*/ 9 w 40"/>
                  <a:gd name="T63" fmla="*/ 17 h 41"/>
                  <a:gd name="T64" fmla="*/ 14 w 40"/>
                  <a:gd name="T65" fmla="*/ 21 h 41"/>
                  <a:gd name="T66" fmla="*/ 21 w 40"/>
                  <a:gd name="T67" fmla="*/ 21 h 41"/>
                  <a:gd name="T68" fmla="*/ 28 w 40"/>
                  <a:gd name="T69" fmla="*/ 19 h 41"/>
                  <a:gd name="T70" fmla="*/ 28 w 40"/>
                  <a:gd name="T7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41">
                    <a:moveTo>
                      <a:pt x="12" y="39"/>
                    </a:moveTo>
                    <a:cubicBezTo>
                      <a:pt x="12" y="36"/>
                      <a:pt x="15" y="38"/>
                      <a:pt x="17" y="37"/>
                    </a:cubicBezTo>
                    <a:cubicBezTo>
                      <a:pt x="17" y="37"/>
                      <a:pt x="18" y="37"/>
                      <a:pt x="19" y="37"/>
                    </a:cubicBezTo>
                    <a:cubicBezTo>
                      <a:pt x="22" y="36"/>
                      <a:pt x="26" y="36"/>
                      <a:pt x="28" y="34"/>
                    </a:cubicBezTo>
                    <a:cubicBezTo>
                      <a:pt x="29" y="31"/>
                      <a:pt x="33" y="28"/>
                      <a:pt x="31" y="23"/>
                    </a:cubicBezTo>
                    <a:cubicBezTo>
                      <a:pt x="28" y="21"/>
                      <a:pt x="24" y="24"/>
                      <a:pt x="21" y="24"/>
                    </a:cubicBezTo>
                    <a:cubicBezTo>
                      <a:pt x="18" y="25"/>
                      <a:pt x="16" y="24"/>
                      <a:pt x="14" y="25"/>
                    </a:cubicBezTo>
                    <a:cubicBezTo>
                      <a:pt x="13" y="25"/>
                      <a:pt x="12" y="24"/>
                      <a:pt x="11" y="24"/>
                    </a:cubicBezTo>
                    <a:cubicBezTo>
                      <a:pt x="7" y="26"/>
                      <a:pt x="0" y="20"/>
                      <a:pt x="0" y="14"/>
                    </a:cubicBezTo>
                    <a:cubicBezTo>
                      <a:pt x="0" y="12"/>
                      <a:pt x="1" y="9"/>
                      <a:pt x="2" y="7"/>
                    </a:cubicBezTo>
                    <a:cubicBezTo>
                      <a:pt x="4" y="6"/>
                      <a:pt x="6" y="5"/>
                      <a:pt x="7" y="3"/>
                    </a:cubicBezTo>
                    <a:cubicBezTo>
                      <a:pt x="9" y="2"/>
                      <a:pt x="11" y="2"/>
                      <a:pt x="13" y="2"/>
                    </a:cubicBezTo>
                    <a:cubicBezTo>
                      <a:pt x="14" y="2"/>
                      <a:pt x="14" y="1"/>
                      <a:pt x="15" y="1"/>
                    </a:cubicBezTo>
                    <a:cubicBezTo>
                      <a:pt x="19" y="0"/>
                      <a:pt x="24" y="0"/>
                      <a:pt x="28" y="1"/>
                    </a:cubicBezTo>
                    <a:cubicBezTo>
                      <a:pt x="31" y="1"/>
                      <a:pt x="31" y="1"/>
                      <a:pt x="33" y="3"/>
                    </a:cubicBezTo>
                    <a:cubicBezTo>
                      <a:pt x="33" y="4"/>
                      <a:pt x="35" y="4"/>
                      <a:pt x="35" y="4"/>
                    </a:cubicBezTo>
                    <a:cubicBezTo>
                      <a:pt x="36" y="6"/>
                      <a:pt x="38" y="9"/>
                      <a:pt x="38" y="11"/>
                    </a:cubicBezTo>
                    <a:cubicBezTo>
                      <a:pt x="39" y="12"/>
                      <a:pt x="40" y="13"/>
                      <a:pt x="40" y="13"/>
                    </a:cubicBezTo>
                    <a:cubicBezTo>
                      <a:pt x="40" y="15"/>
                      <a:pt x="40" y="20"/>
                      <a:pt x="40" y="24"/>
                    </a:cubicBezTo>
                    <a:cubicBezTo>
                      <a:pt x="40" y="27"/>
                      <a:pt x="38" y="29"/>
                      <a:pt x="38" y="31"/>
                    </a:cubicBezTo>
                    <a:cubicBezTo>
                      <a:pt x="35" y="33"/>
                      <a:pt x="33" y="37"/>
                      <a:pt x="29" y="38"/>
                    </a:cubicBezTo>
                    <a:cubicBezTo>
                      <a:pt x="28" y="38"/>
                      <a:pt x="28" y="38"/>
                      <a:pt x="27" y="38"/>
                    </a:cubicBezTo>
                    <a:cubicBezTo>
                      <a:pt x="26" y="39"/>
                      <a:pt x="26" y="39"/>
                      <a:pt x="25" y="40"/>
                    </a:cubicBezTo>
                    <a:cubicBezTo>
                      <a:pt x="23" y="40"/>
                      <a:pt x="22" y="39"/>
                      <a:pt x="20" y="40"/>
                    </a:cubicBezTo>
                    <a:cubicBezTo>
                      <a:pt x="19" y="40"/>
                      <a:pt x="18" y="41"/>
                      <a:pt x="17" y="41"/>
                    </a:cubicBezTo>
                    <a:cubicBezTo>
                      <a:pt x="16" y="41"/>
                      <a:pt x="16" y="40"/>
                      <a:pt x="15" y="40"/>
                    </a:cubicBezTo>
                    <a:cubicBezTo>
                      <a:pt x="14" y="39"/>
                      <a:pt x="13" y="40"/>
                      <a:pt x="12" y="39"/>
                    </a:cubicBezTo>
                    <a:close/>
                    <a:moveTo>
                      <a:pt x="28" y="6"/>
                    </a:moveTo>
                    <a:cubicBezTo>
                      <a:pt x="26" y="7"/>
                      <a:pt x="25" y="4"/>
                      <a:pt x="23" y="4"/>
                    </a:cubicBezTo>
                    <a:cubicBezTo>
                      <a:pt x="20" y="3"/>
                      <a:pt x="15" y="4"/>
                      <a:pt x="13" y="6"/>
                    </a:cubicBezTo>
                    <a:cubicBezTo>
                      <a:pt x="11" y="7"/>
                      <a:pt x="8" y="11"/>
                      <a:pt x="8" y="14"/>
                    </a:cubicBezTo>
                    <a:cubicBezTo>
                      <a:pt x="9" y="15"/>
                      <a:pt x="10" y="16"/>
                      <a:pt x="9" y="17"/>
                    </a:cubicBezTo>
                    <a:cubicBezTo>
                      <a:pt x="11" y="18"/>
                      <a:pt x="12" y="21"/>
                      <a:pt x="14" y="21"/>
                    </a:cubicBezTo>
                    <a:cubicBezTo>
                      <a:pt x="16" y="21"/>
                      <a:pt x="19" y="21"/>
                      <a:pt x="21" y="21"/>
                    </a:cubicBezTo>
                    <a:cubicBezTo>
                      <a:pt x="24" y="21"/>
                      <a:pt x="26" y="19"/>
                      <a:pt x="28" y="19"/>
                    </a:cubicBezTo>
                    <a:cubicBezTo>
                      <a:pt x="29" y="15"/>
                      <a:pt x="31" y="10"/>
                      <a:pt x="2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 name="Freeform 28">
                <a:extLst>
                  <a:ext uri="{FF2B5EF4-FFF2-40B4-BE49-F238E27FC236}">
                    <a16:creationId xmlns:a16="http://schemas.microsoft.com/office/drawing/2014/main" id="{8A20E752-DCFA-45B8-9FAD-EAB7FC8EA86F}"/>
                  </a:ext>
                </a:extLst>
              </p:cNvPr>
              <p:cNvSpPr>
                <a:spLocks noEditPoints="1"/>
              </p:cNvSpPr>
              <p:nvPr/>
            </p:nvSpPr>
            <p:spPr bwMode="auto">
              <a:xfrm>
                <a:off x="2893" y="2241"/>
                <a:ext cx="86" cy="86"/>
              </a:xfrm>
              <a:custGeom>
                <a:avLst/>
                <a:gdLst>
                  <a:gd name="T0" fmla="*/ 8 w 41"/>
                  <a:gd name="T1" fmla="*/ 14 h 41"/>
                  <a:gd name="T2" fmla="*/ 9 w 41"/>
                  <a:gd name="T3" fmla="*/ 12 h 41"/>
                  <a:gd name="T4" fmla="*/ 7 w 41"/>
                  <a:gd name="T5" fmla="*/ 11 h 41"/>
                  <a:gd name="T6" fmla="*/ 8 w 41"/>
                  <a:gd name="T7" fmla="*/ 4 h 41"/>
                  <a:gd name="T8" fmla="*/ 12 w 41"/>
                  <a:gd name="T9" fmla="*/ 2 h 41"/>
                  <a:gd name="T10" fmla="*/ 18 w 41"/>
                  <a:gd name="T11" fmla="*/ 1 h 41"/>
                  <a:gd name="T12" fmla="*/ 37 w 41"/>
                  <a:gd name="T13" fmla="*/ 5 h 41"/>
                  <a:gd name="T14" fmla="*/ 41 w 41"/>
                  <a:gd name="T15" fmla="*/ 11 h 41"/>
                  <a:gd name="T16" fmla="*/ 39 w 41"/>
                  <a:gd name="T17" fmla="*/ 16 h 41"/>
                  <a:gd name="T18" fmla="*/ 37 w 41"/>
                  <a:gd name="T19" fmla="*/ 17 h 41"/>
                  <a:gd name="T20" fmla="*/ 36 w 41"/>
                  <a:gd name="T21" fmla="*/ 19 h 41"/>
                  <a:gd name="T22" fmla="*/ 34 w 41"/>
                  <a:gd name="T23" fmla="*/ 23 h 41"/>
                  <a:gd name="T24" fmla="*/ 36 w 41"/>
                  <a:gd name="T25" fmla="*/ 25 h 41"/>
                  <a:gd name="T26" fmla="*/ 39 w 41"/>
                  <a:gd name="T27" fmla="*/ 30 h 41"/>
                  <a:gd name="T28" fmla="*/ 34 w 41"/>
                  <a:gd name="T29" fmla="*/ 39 h 41"/>
                  <a:gd name="T30" fmla="*/ 29 w 41"/>
                  <a:gd name="T31" fmla="*/ 41 h 41"/>
                  <a:gd name="T32" fmla="*/ 26 w 41"/>
                  <a:gd name="T33" fmla="*/ 40 h 41"/>
                  <a:gd name="T34" fmla="*/ 22 w 41"/>
                  <a:gd name="T35" fmla="*/ 41 h 41"/>
                  <a:gd name="T36" fmla="*/ 14 w 41"/>
                  <a:gd name="T37" fmla="*/ 39 h 41"/>
                  <a:gd name="T38" fmla="*/ 12 w 41"/>
                  <a:gd name="T39" fmla="*/ 39 h 41"/>
                  <a:gd name="T40" fmla="*/ 8 w 41"/>
                  <a:gd name="T41" fmla="*/ 36 h 41"/>
                  <a:gd name="T42" fmla="*/ 4 w 41"/>
                  <a:gd name="T43" fmla="*/ 35 h 41"/>
                  <a:gd name="T44" fmla="*/ 1 w 41"/>
                  <a:gd name="T45" fmla="*/ 26 h 41"/>
                  <a:gd name="T46" fmla="*/ 8 w 41"/>
                  <a:gd name="T47" fmla="*/ 14 h 41"/>
                  <a:gd name="T48" fmla="*/ 29 w 41"/>
                  <a:gd name="T49" fmla="*/ 5 h 41"/>
                  <a:gd name="T50" fmla="*/ 25 w 41"/>
                  <a:gd name="T51" fmla="*/ 4 h 41"/>
                  <a:gd name="T52" fmla="*/ 23 w 41"/>
                  <a:gd name="T53" fmla="*/ 3 h 41"/>
                  <a:gd name="T54" fmla="*/ 15 w 41"/>
                  <a:gd name="T55" fmla="*/ 8 h 41"/>
                  <a:gd name="T56" fmla="*/ 15 w 41"/>
                  <a:gd name="T57" fmla="*/ 13 h 41"/>
                  <a:gd name="T58" fmla="*/ 22 w 41"/>
                  <a:gd name="T59" fmla="*/ 17 h 41"/>
                  <a:gd name="T60" fmla="*/ 27 w 41"/>
                  <a:gd name="T61" fmla="*/ 18 h 41"/>
                  <a:gd name="T62" fmla="*/ 30 w 41"/>
                  <a:gd name="T63" fmla="*/ 15 h 41"/>
                  <a:gd name="T64" fmla="*/ 32 w 41"/>
                  <a:gd name="T65" fmla="*/ 8 h 41"/>
                  <a:gd name="T66" fmla="*/ 29 w 41"/>
                  <a:gd name="T67" fmla="*/ 5 h 41"/>
                  <a:gd name="T68" fmla="*/ 31 w 41"/>
                  <a:gd name="T69" fmla="*/ 29 h 41"/>
                  <a:gd name="T70" fmla="*/ 26 w 41"/>
                  <a:gd name="T71" fmla="*/ 24 h 41"/>
                  <a:gd name="T72" fmla="*/ 20 w 41"/>
                  <a:gd name="T73" fmla="*/ 21 h 41"/>
                  <a:gd name="T74" fmla="*/ 13 w 41"/>
                  <a:gd name="T75" fmla="*/ 21 h 41"/>
                  <a:gd name="T76" fmla="*/ 9 w 41"/>
                  <a:gd name="T77" fmla="*/ 25 h 41"/>
                  <a:gd name="T78" fmla="*/ 8 w 41"/>
                  <a:gd name="T79" fmla="*/ 28 h 41"/>
                  <a:gd name="T80" fmla="*/ 11 w 41"/>
                  <a:gd name="T81" fmla="*/ 34 h 41"/>
                  <a:gd name="T82" fmla="*/ 21 w 41"/>
                  <a:gd name="T83" fmla="*/ 37 h 41"/>
                  <a:gd name="T84" fmla="*/ 26 w 41"/>
                  <a:gd name="T85" fmla="*/ 37 h 41"/>
                  <a:gd name="T86" fmla="*/ 31 w 41"/>
                  <a:gd name="T87" fmla="*/ 34 h 41"/>
                  <a:gd name="T88" fmla="*/ 31 w 41"/>
                  <a:gd name="T8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 h="41">
                    <a:moveTo>
                      <a:pt x="8" y="14"/>
                    </a:moveTo>
                    <a:cubicBezTo>
                      <a:pt x="8" y="13"/>
                      <a:pt x="10" y="13"/>
                      <a:pt x="9" y="12"/>
                    </a:cubicBezTo>
                    <a:cubicBezTo>
                      <a:pt x="9" y="11"/>
                      <a:pt x="7" y="12"/>
                      <a:pt x="7" y="11"/>
                    </a:cubicBezTo>
                    <a:cubicBezTo>
                      <a:pt x="5" y="8"/>
                      <a:pt x="8" y="7"/>
                      <a:pt x="8" y="4"/>
                    </a:cubicBezTo>
                    <a:cubicBezTo>
                      <a:pt x="10" y="3"/>
                      <a:pt x="11" y="3"/>
                      <a:pt x="12" y="2"/>
                    </a:cubicBezTo>
                    <a:cubicBezTo>
                      <a:pt x="14" y="2"/>
                      <a:pt x="17" y="2"/>
                      <a:pt x="18" y="1"/>
                    </a:cubicBezTo>
                    <a:cubicBezTo>
                      <a:pt x="26" y="0"/>
                      <a:pt x="32" y="3"/>
                      <a:pt x="37" y="5"/>
                    </a:cubicBezTo>
                    <a:cubicBezTo>
                      <a:pt x="38" y="6"/>
                      <a:pt x="41" y="10"/>
                      <a:pt x="41" y="11"/>
                    </a:cubicBezTo>
                    <a:cubicBezTo>
                      <a:pt x="41" y="13"/>
                      <a:pt x="40" y="15"/>
                      <a:pt x="39" y="16"/>
                    </a:cubicBezTo>
                    <a:cubicBezTo>
                      <a:pt x="39" y="16"/>
                      <a:pt x="38" y="16"/>
                      <a:pt x="37" y="17"/>
                    </a:cubicBezTo>
                    <a:cubicBezTo>
                      <a:pt x="37" y="17"/>
                      <a:pt x="37" y="18"/>
                      <a:pt x="36" y="19"/>
                    </a:cubicBezTo>
                    <a:cubicBezTo>
                      <a:pt x="35" y="20"/>
                      <a:pt x="33" y="20"/>
                      <a:pt x="34" y="23"/>
                    </a:cubicBezTo>
                    <a:cubicBezTo>
                      <a:pt x="34" y="24"/>
                      <a:pt x="35" y="24"/>
                      <a:pt x="36" y="25"/>
                    </a:cubicBezTo>
                    <a:cubicBezTo>
                      <a:pt x="37" y="25"/>
                      <a:pt x="39" y="29"/>
                      <a:pt x="39" y="30"/>
                    </a:cubicBezTo>
                    <a:cubicBezTo>
                      <a:pt x="40" y="35"/>
                      <a:pt x="36" y="37"/>
                      <a:pt x="34" y="39"/>
                    </a:cubicBezTo>
                    <a:cubicBezTo>
                      <a:pt x="32" y="39"/>
                      <a:pt x="31" y="40"/>
                      <a:pt x="29" y="41"/>
                    </a:cubicBezTo>
                    <a:cubicBezTo>
                      <a:pt x="28" y="41"/>
                      <a:pt x="27" y="40"/>
                      <a:pt x="26" y="40"/>
                    </a:cubicBezTo>
                    <a:cubicBezTo>
                      <a:pt x="24" y="40"/>
                      <a:pt x="24" y="41"/>
                      <a:pt x="22" y="41"/>
                    </a:cubicBezTo>
                    <a:cubicBezTo>
                      <a:pt x="19" y="41"/>
                      <a:pt x="17" y="39"/>
                      <a:pt x="14" y="39"/>
                    </a:cubicBezTo>
                    <a:cubicBezTo>
                      <a:pt x="13" y="38"/>
                      <a:pt x="13" y="39"/>
                      <a:pt x="12" y="39"/>
                    </a:cubicBezTo>
                    <a:cubicBezTo>
                      <a:pt x="11" y="39"/>
                      <a:pt x="10" y="37"/>
                      <a:pt x="8" y="36"/>
                    </a:cubicBezTo>
                    <a:cubicBezTo>
                      <a:pt x="6" y="36"/>
                      <a:pt x="6" y="36"/>
                      <a:pt x="4" y="35"/>
                    </a:cubicBezTo>
                    <a:cubicBezTo>
                      <a:pt x="3" y="33"/>
                      <a:pt x="0" y="30"/>
                      <a:pt x="1" y="26"/>
                    </a:cubicBezTo>
                    <a:cubicBezTo>
                      <a:pt x="2" y="21"/>
                      <a:pt x="14" y="20"/>
                      <a:pt x="8" y="14"/>
                    </a:cubicBezTo>
                    <a:close/>
                    <a:moveTo>
                      <a:pt x="29" y="5"/>
                    </a:moveTo>
                    <a:cubicBezTo>
                      <a:pt x="28" y="4"/>
                      <a:pt x="27" y="4"/>
                      <a:pt x="25" y="4"/>
                    </a:cubicBezTo>
                    <a:cubicBezTo>
                      <a:pt x="24" y="3"/>
                      <a:pt x="24" y="3"/>
                      <a:pt x="23" y="3"/>
                    </a:cubicBezTo>
                    <a:cubicBezTo>
                      <a:pt x="19" y="2"/>
                      <a:pt x="15" y="5"/>
                      <a:pt x="15" y="8"/>
                    </a:cubicBezTo>
                    <a:cubicBezTo>
                      <a:pt x="15" y="10"/>
                      <a:pt x="16" y="11"/>
                      <a:pt x="15" y="13"/>
                    </a:cubicBezTo>
                    <a:cubicBezTo>
                      <a:pt x="17" y="14"/>
                      <a:pt x="19" y="16"/>
                      <a:pt x="22" y="17"/>
                    </a:cubicBezTo>
                    <a:cubicBezTo>
                      <a:pt x="24" y="16"/>
                      <a:pt x="25" y="18"/>
                      <a:pt x="27" y="18"/>
                    </a:cubicBezTo>
                    <a:cubicBezTo>
                      <a:pt x="27" y="18"/>
                      <a:pt x="29" y="16"/>
                      <a:pt x="30" y="15"/>
                    </a:cubicBezTo>
                    <a:cubicBezTo>
                      <a:pt x="32" y="14"/>
                      <a:pt x="33" y="11"/>
                      <a:pt x="32" y="8"/>
                    </a:cubicBezTo>
                    <a:cubicBezTo>
                      <a:pt x="31" y="8"/>
                      <a:pt x="31" y="6"/>
                      <a:pt x="29" y="5"/>
                    </a:cubicBezTo>
                    <a:close/>
                    <a:moveTo>
                      <a:pt x="31" y="29"/>
                    </a:moveTo>
                    <a:cubicBezTo>
                      <a:pt x="29" y="28"/>
                      <a:pt x="28" y="25"/>
                      <a:pt x="26" y="24"/>
                    </a:cubicBezTo>
                    <a:cubicBezTo>
                      <a:pt x="23" y="23"/>
                      <a:pt x="22" y="22"/>
                      <a:pt x="20" y="21"/>
                    </a:cubicBezTo>
                    <a:cubicBezTo>
                      <a:pt x="18" y="22"/>
                      <a:pt x="15" y="22"/>
                      <a:pt x="13" y="21"/>
                    </a:cubicBezTo>
                    <a:cubicBezTo>
                      <a:pt x="12" y="23"/>
                      <a:pt x="11" y="24"/>
                      <a:pt x="9" y="25"/>
                    </a:cubicBezTo>
                    <a:cubicBezTo>
                      <a:pt x="10" y="27"/>
                      <a:pt x="9" y="27"/>
                      <a:pt x="8" y="28"/>
                    </a:cubicBezTo>
                    <a:cubicBezTo>
                      <a:pt x="9" y="30"/>
                      <a:pt x="10" y="32"/>
                      <a:pt x="11" y="34"/>
                    </a:cubicBezTo>
                    <a:cubicBezTo>
                      <a:pt x="13" y="35"/>
                      <a:pt x="17" y="37"/>
                      <a:pt x="21" y="37"/>
                    </a:cubicBezTo>
                    <a:cubicBezTo>
                      <a:pt x="23" y="37"/>
                      <a:pt x="25" y="37"/>
                      <a:pt x="26" y="37"/>
                    </a:cubicBezTo>
                    <a:cubicBezTo>
                      <a:pt x="28" y="36"/>
                      <a:pt x="30" y="35"/>
                      <a:pt x="31" y="34"/>
                    </a:cubicBezTo>
                    <a:cubicBezTo>
                      <a:pt x="31" y="32"/>
                      <a:pt x="31" y="31"/>
                      <a:pt x="3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 name="Freeform 29">
                <a:extLst>
                  <a:ext uri="{FF2B5EF4-FFF2-40B4-BE49-F238E27FC236}">
                    <a16:creationId xmlns:a16="http://schemas.microsoft.com/office/drawing/2014/main" id="{BEADACE9-DD42-46E2-81CC-8C76A553BE44}"/>
                  </a:ext>
                </a:extLst>
              </p:cNvPr>
              <p:cNvSpPr>
                <a:spLocks/>
              </p:cNvSpPr>
              <p:nvPr/>
            </p:nvSpPr>
            <p:spPr bwMode="auto">
              <a:xfrm>
                <a:off x="2525" y="2250"/>
                <a:ext cx="141" cy="97"/>
              </a:xfrm>
              <a:custGeom>
                <a:avLst/>
                <a:gdLst>
                  <a:gd name="T0" fmla="*/ 68 w 68"/>
                  <a:gd name="T1" fmla="*/ 4 h 47"/>
                  <a:gd name="T2" fmla="*/ 58 w 68"/>
                  <a:gd name="T3" fmla="*/ 18 h 47"/>
                  <a:gd name="T4" fmla="*/ 47 w 68"/>
                  <a:gd name="T5" fmla="*/ 27 h 47"/>
                  <a:gd name="T6" fmla="*/ 39 w 68"/>
                  <a:gd name="T7" fmla="*/ 36 h 47"/>
                  <a:gd name="T8" fmla="*/ 37 w 68"/>
                  <a:gd name="T9" fmla="*/ 38 h 47"/>
                  <a:gd name="T10" fmla="*/ 31 w 68"/>
                  <a:gd name="T11" fmla="*/ 43 h 47"/>
                  <a:gd name="T12" fmla="*/ 25 w 68"/>
                  <a:gd name="T13" fmla="*/ 46 h 47"/>
                  <a:gd name="T14" fmla="*/ 17 w 68"/>
                  <a:gd name="T15" fmla="*/ 46 h 47"/>
                  <a:gd name="T16" fmla="*/ 14 w 68"/>
                  <a:gd name="T17" fmla="*/ 46 h 47"/>
                  <a:gd name="T18" fmla="*/ 7 w 68"/>
                  <a:gd name="T19" fmla="*/ 41 h 47"/>
                  <a:gd name="T20" fmla="*/ 1 w 68"/>
                  <a:gd name="T21" fmla="*/ 28 h 47"/>
                  <a:gd name="T22" fmla="*/ 6 w 68"/>
                  <a:gd name="T23" fmla="*/ 21 h 47"/>
                  <a:gd name="T24" fmla="*/ 10 w 68"/>
                  <a:gd name="T25" fmla="*/ 24 h 47"/>
                  <a:gd name="T26" fmla="*/ 13 w 68"/>
                  <a:gd name="T27" fmla="*/ 34 h 47"/>
                  <a:gd name="T28" fmla="*/ 26 w 68"/>
                  <a:gd name="T29" fmla="*/ 35 h 47"/>
                  <a:gd name="T30" fmla="*/ 31 w 68"/>
                  <a:gd name="T31" fmla="*/ 30 h 47"/>
                  <a:gd name="T32" fmla="*/ 34 w 68"/>
                  <a:gd name="T33" fmla="*/ 27 h 47"/>
                  <a:gd name="T34" fmla="*/ 42 w 68"/>
                  <a:gd name="T35" fmla="*/ 21 h 47"/>
                  <a:gd name="T36" fmla="*/ 47 w 68"/>
                  <a:gd name="T37" fmla="*/ 15 h 47"/>
                  <a:gd name="T38" fmla="*/ 49 w 68"/>
                  <a:gd name="T39" fmla="*/ 15 h 47"/>
                  <a:gd name="T40" fmla="*/ 49 w 68"/>
                  <a:gd name="T41" fmla="*/ 13 h 47"/>
                  <a:gd name="T42" fmla="*/ 53 w 68"/>
                  <a:gd name="T43" fmla="*/ 8 h 47"/>
                  <a:gd name="T44" fmla="*/ 59 w 68"/>
                  <a:gd name="T45" fmla="*/ 3 h 47"/>
                  <a:gd name="T46" fmla="*/ 63 w 68"/>
                  <a:gd name="T47" fmla="*/ 1 h 47"/>
                  <a:gd name="T48" fmla="*/ 68 w 68"/>
                  <a:gd name="T49"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47">
                    <a:moveTo>
                      <a:pt x="68" y="4"/>
                    </a:moveTo>
                    <a:cubicBezTo>
                      <a:pt x="66" y="10"/>
                      <a:pt x="61" y="13"/>
                      <a:pt x="58" y="18"/>
                    </a:cubicBezTo>
                    <a:cubicBezTo>
                      <a:pt x="53" y="19"/>
                      <a:pt x="53" y="26"/>
                      <a:pt x="47" y="27"/>
                    </a:cubicBezTo>
                    <a:cubicBezTo>
                      <a:pt x="45" y="30"/>
                      <a:pt x="43" y="34"/>
                      <a:pt x="39" y="36"/>
                    </a:cubicBezTo>
                    <a:cubicBezTo>
                      <a:pt x="39" y="36"/>
                      <a:pt x="38" y="37"/>
                      <a:pt x="37" y="38"/>
                    </a:cubicBezTo>
                    <a:cubicBezTo>
                      <a:pt x="35" y="39"/>
                      <a:pt x="33" y="41"/>
                      <a:pt x="31" y="43"/>
                    </a:cubicBezTo>
                    <a:cubicBezTo>
                      <a:pt x="30" y="44"/>
                      <a:pt x="26" y="45"/>
                      <a:pt x="25" y="46"/>
                    </a:cubicBezTo>
                    <a:cubicBezTo>
                      <a:pt x="22" y="47"/>
                      <a:pt x="20" y="46"/>
                      <a:pt x="17" y="46"/>
                    </a:cubicBezTo>
                    <a:cubicBezTo>
                      <a:pt x="16" y="46"/>
                      <a:pt x="15" y="45"/>
                      <a:pt x="14" y="46"/>
                    </a:cubicBezTo>
                    <a:cubicBezTo>
                      <a:pt x="11" y="44"/>
                      <a:pt x="9" y="43"/>
                      <a:pt x="7" y="41"/>
                    </a:cubicBezTo>
                    <a:cubicBezTo>
                      <a:pt x="6" y="39"/>
                      <a:pt x="0" y="33"/>
                      <a:pt x="1" y="28"/>
                    </a:cubicBezTo>
                    <a:cubicBezTo>
                      <a:pt x="1" y="26"/>
                      <a:pt x="3" y="21"/>
                      <a:pt x="6" y="21"/>
                    </a:cubicBezTo>
                    <a:cubicBezTo>
                      <a:pt x="8" y="21"/>
                      <a:pt x="8" y="24"/>
                      <a:pt x="10" y="24"/>
                    </a:cubicBezTo>
                    <a:cubicBezTo>
                      <a:pt x="11" y="28"/>
                      <a:pt x="12" y="31"/>
                      <a:pt x="13" y="34"/>
                    </a:cubicBezTo>
                    <a:cubicBezTo>
                      <a:pt x="16" y="38"/>
                      <a:pt x="22" y="37"/>
                      <a:pt x="26" y="35"/>
                    </a:cubicBezTo>
                    <a:cubicBezTo>
                      <a:pt x="28" y="34"/>
                      <a:pt x="29" y="32"/>
                      <a:pt x="31" y="30"/>
                    </a:cubicBezTo>
                    <a:cubicBezTo>
                      <a:pt x="32" y="29"/>
                      <a:pt x="33" y="28"/>
                      <a:pt x="34" y="27"/>
                    </a:cubicBezTo>
                    <a:cubicBezTo>
                      <a:pt x="37" y="25"/>
                      <a:pt x="38" y="22"/>
                      <a:pt x="42" y="21"/>
                    </a:cubicBezTo>
                    <a:cubicBezTo>
                      <a:pt x="43" y="19"/>
                      <a:pt x="44" y="16"/>
                      <a:pt x="47" y="15"/>
                    </a:cubicBezTo>
                    <a:cubicBezTo>
                      <a:pt x="48" y="14"/>
                      <a:pt x="48" y="15"/>
                      <a:pt x="49" y="15"/>
                    </a:cubicBezTo>
                    <a:cubicBezTo>
                      <a:pt x="49" y="14"/>
                      <a:pt x="48" y="13"/>
                      <a:pt x="49" y="13"/>
                    </a:cubicBezTo>
                    <a:cubicBezTo>
                      <a:pt x="51" y="12"/>
                      <a:pt x="52" y="10"/>
                      <a:pt x="53" y="8"/>
                    </a:cubicBezTo>
                    <a:cubicBezTo>
                      <a:pt x="56" y="8"/>
                      <a:pt x="56" y="5"/>
                      <a:pt x="59" y="3"/>
                    </a:cubicBezTo>
                    <a:cubicBezTo>
                      <a:pt x="60" y="2"/>
                      <a:pt x="62" y="2"/>
                      <a:pt x="63" y="1"/>
                    </a:cubicBezTo>
                    <a:cubicBezTo>
                      <a:pt x="64" y="0"/>
                      <a:pt x="67" y="3"/>
                      <a:pt x="6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 name="Freeform 30">
                <a:extLst>
                  <a:ext uri="{FF2B5EF4-FFF2-40B4-BE49-F238E27FC236}">
                    <a16:creationId xmlns:a16="http://schemas.microsoft.com/office/drawing/2014/main" id="{AB68C08B-8171-4E3E-9460-23ED45A0D803}"/>
                  </a:ext>
                </a:extLst>
              </p:cNvPr>
              <p:cNvSpPr>
                <a:spLocks/>
              </p:cNvSpPr>
              <p:nvPr/>
            </p:nvSpPr>
            <p:spPr bwMode="auto">
              <a:xfrm>
                <a:off x="2595" y="2270"/>
                <a:ext cx="102" cy="113"/>
              </a:xfrm>
              <a:custGeom>
                <a:avLst/>
                <a:gdLst>
                  <a:gd name="T0" fmla="*/ 5 w 49"/>
                  <a:gd name="T1" fmla="*/ 54 h 54"/>
                  <a:gd name="T2" fmla="*/ 0 w 49"/>
                  <a:gd name="T3" fmla="*/ 49 h 54"/>
                  <a:gd name="T4" fmla="*/ 3 w 49"/>
                  <a:gd name="T5" fmla="*/ 47 h 54"/>
                  <a:gd name="T6" fmla="*/ 3 w 49"/>
                  <a:gd name="T7" fmla="*/ 45 h 54"/>
                  <a:gd name="T8" fmla="*/ 13 w 49"/>
                  <a:gd name="T9" fmla="*/ 33 h 54"/>
                  <a:gd name="T10" fmla="*/ 15 w 49"/>
                  <a:gd name="T11" fmla="*/ 33 h 54"/>
                  <a:gd name="T12" fmla="*/ 17 w 49"/>
                  <a:gd name="T13" fmla="*/ 28 h 54"/>
                  <a:gd name="T14" fmla="*/ 25 w 49"/>
                  <a:gd name="T15" fmla="*/ 19 h 54"/>
                  <a:gd name="T16" fmla="*/ 31 w 49"/>
                  <a:gd name="T17" fmla="*/ 13 h 54"/>
                  <a:gd name="T18" fmla="*/ 32 w 49"/>
                  <a:gd name="T19" fmla="*/ 11 h 54"/>
                  <a:gd name="T20" fmla="*/ 36 w 49"/>
                  <a:gd name="T21" fmla="*/ 5 h 54"/>
                  <a:gd name="T22" fmla="*/ 38 w 49"/>
                  <a:gd name="T23" fmla="*/ 5 h 54"/>
                  <a:gd name="T24" fmla="*/ 40 w 49"/>
                  <a:gd name="T25" fmla="*/ 3 h 54"/>
                  <a:gd name="T26" fmla="*/ 41 w 49"/>
                  <a:gd name="T27" fmla="*/ 2 h 54"/>
                  <a:gd name="T28" fmla="*/ 47 w 49"/>
                  <a:gd name="T29" fmla="*/ 8 h 54"/>
                  <a:gd name="T30" fmla="*/ 44 w 49"/>
                  <a:gd name="T31" fmla="*/ 9 h 54"/>
                  <a:gd name="T32" fmla="*/ 42 w 49"/>
                  <a:gd name="T33" fmla="*/ 14 h 54"/>
                  <a:gd name="T34" fmla="*/ 37 w 49"/>
                  <a:gd name="T35" fmla="*/ 21 h 54"/>
                  <a:gd name="T36" fmla="*/ 30 w 49"/>
                  <a:gd name="T37" fmla="*/ 29 h 54"/>
                  <a:gd name="T38" fmla="*/ 29 w 49"/>
                  <a:gd name="T39" fmla="*/ 29 h 54"/>
                  <a:gd name="T40" fmla="*/ 23 w 49"/>
                  <a:gd name="T41" fmla="*/ 39 h 54"/>
                  <a:gd name="T42" fmla="*/ 18 w 49"/>
                  <a:gd name="T43" fmla="*/ 43 h 54"/>
                  <a:gd name="T44" fmla="*/ 13 w 49"/>
                  <a:gd name="T45" fmla="*/ 48 h 54"/>
                  <a:gd name="T46" fmla="*/ 5 w 49"/>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5" y="54"/>
                    </a:moveTo>
                    <a:cubicBezTo>
                      <a:pt x="4" y="52"/>
                      <a:pt x="1" y="52"/>
                      <a:pt x="0" y="49"/>
                    </a:cubicBezTo>
                    <a:cubicBezTo>
                      <a:pt x="1" y="48"/>
                      <a:pt x="2" y="47"/>
                      <a:pt x="3" y="47"/>
                    </a:cubicBezTo>
                    <a:cubicBezTo>
                      <a:pt x="3" y="46"/>
                      <a:pt x="3" y="46"/>
                      <a:pt x="3" y="45"/>
                    </a:cubicBezTo>
                    <a:cubicBezTo>
                      <a:pt x="7" y="41"/>
                      <a:pt x="10" y="38"/>
                      <a:pt x="13" y="33"/>
                    </a:cubicBezTo>
                    <a:cubicBezTo>
                      <a:pt x="13" y="33"/>
                      <a:pt x="14" y="33"/>
                      <a:pt x="15" y="33"/>
                    </a:cubicBezTo>
                    <a:cubicBezTo>
                      <a:pt x="16" y="32"/>
                      <a:pt x="17" y="31"/>
                      <a:pt x="17" y="28"/>
                    </a:cubicBezTo>
                    <a:cubicBezTo>
                      <a:pt x="20" y="26"/>
                      <a:pt x="22" y="22"/>
                      <a:pt x="25" y="19"/>
                    </a:cubicBezTo>
                    <a:cubicBezTo>
                      <a:pt x="27" y="17"/>
                      <a:pt x="29" y="15"/>
                      <a:pt x="31" y="13"/>
                    </a:cubicBezTo>
                    <a:cubicBezTo>
                      <a:pt x="31" y="12"/>
                      <a:pt x="31" y="11"/>
                      <a:pt x="32" y="11"/>
                    </a:cubicBezTo>
                    <a:cubicBezTo>
                      <a:pt x="33" y="9"/>
                      <a:pt x="35" y="7"/>
                      <a:pt x="36" y="5"/>
                    </a:cubicBezTo>
                    <a:cubicBezTo>
                      <a:pt x="37" y="5"/>
                      <a:pt x="37" y="5"/>
                      <a:pt x="38" y="5"/>
                    </a:cubicBezTo>
                    <a:cubicBezTo>
                      <a:pt x="38" y="3"/>
                      <a:pt x="39" y="4"/>
                      <a:pt x="40" y="3"/>
                    </a:cubicBezTo>
                    <a:cubicBezTo>
                      <a:pt x="40" y="2"/>
                      <a:pt x="41" y="2"/>
                      <a:pt x="41" y="2"/>
                    </a:cubicBezTo>
                    <a:cubicBezTo>
                      <a:pt x="44" y="0"/>
                      <a:pt x="49" y="4"/>
                      <a:pt x="47" y="8"/>
                    </a:cubicBezTo>
                    <a:cubicBezTo>
                      <a:pt x="46" y="9"/>
                      <a:pt x="45" y="9"/>
                      <a:pt x="44" y="9"/>
                    </a:cubicBezTo>
                    <a:cubicBezTo>
                      <a:pt x="44" y="11"/>
                      <a:pt x="43" y="12"/>
                      <a:pt x="42" y="14"/>
                    </a:cubicBezTo>
                    <a:cubicBezTo>
                      <a:pt x="40" y="16"/>
                      <a:pt x="38" y="18"/>
                      <a:pt x="37" y="21"/>
                    </a:cubicBezTo>
                    <a:cubicBezTo>
                      <a:pt x="34" y="24"/>
                      <a:pt x="32" y="26"/>
                      <a:pt x="30" y="29"/>
                    </a:cubicBezTo>
                    <a:cubicBezTo>
                      <a:pt x="30" y="29"/>
                      <a:pt x="29" y="29"/>
                      <a:pt x="29" y="29"/>
                    </a:cubicBezTo>
                    <a:cubicBezTo>
                      <a:pt x="29" y="34"/>
                      <a:pt x="23" y="34"/>
                      <a:pt x="23" y="39"/>
                    </a:cubicBezTo>
                    <a:cubicBezTo>
                      <a:pt x="21" y="40"/>
                      <a:pt x="20" y="42"/>
                      <a:pt x="18" y="43"/>
                    </a:cubicBezTo>
                    <a:cubicBezTo>
                      <a:pt x="17" y="45"/>
                      <a:pt x="16" y="47"/>
                      <a:pt x="13" y="48"/>
                    </a:cubicBezTo>
                    <a:cubicBezTo>
                      <a:pt x="11" y="51"/>
                      <a:pt x="10" y="54"/>
                      <a:pt x="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 name="Freeform 31">
                <a:extLst>
                  <a:ext uri="{FF2B5EF4-FFF2-40B4-BE49-F238E27FC236}">
                    <a16:creationId xmlns:a16="http://schemas.microsoft.com/office/drawing/2014/main" id="{FDDBC25D-7FB7-4246-8AC1-E3D1CFFB9579}"/>
                  </a:ext>
                </a:extLst>
              </p:cNvPr>
              <p:cNvSpPr>
                <a:spLocks/>
              </p:cNvSpPr>
              <p:nvPr/>
            </p:nvSpPr>
            <p:spPr bwMode="auto">
              <a:xfrm>
                <a:off x="3260" y="2283"/>
                <a:ext cx="127" cy="146"/>
              </a:xfrm>
              <a:custGeom>
                <a:avLst/>
                <a:gdLst>
                  <a:gd name="T0" fmla="*/ 29 w 61"/>
                  <a:gd name="T1" fmla="*/ 1 h 70"/>
                  <a:gd name="T2" fmla="*/ 29 w 61"/>
                  <a:gd name="T3" fmla="*/ 5 h 70"/>
                  <a:gd name="T4" fmla="*/ 16 w 61"/>
                  <a:gd name="T5" fmla="*/ 12 h 70"/>
                  <a:gd name="T6" fmla="*/ 13 w 61"/>
                  <a:gd name="T7" fmla="*/ 22 h 70"/>
                  <a:gd name="T8" fmla="*/ 20 w 61"/>
                  <a:gd name="T9" fmla="*/ 32 h 70"/>
                  <a:gd name="T10" fmla="*/ 30 w 61"/>
                  <a:gd name="T11" fmla="*/ 29 h 70"/>
                  <a:gd name="T12" fmla="*/ 40 w 61"/>
                  <a:gd name="T13" fmla="*/ 29 h 70"/>
                  <a:gd name="T14" fmla="*/ 39 w 61"/>
                  <a:gd name="T15" fmla="*/ 33 h 70"/>
                  <a:gd name="T16" fmla="*/ 30 w 61"/>
                  <a:gd name="T17" fmla="*/ 37 h 70"/>
                  <a:gd name="T18" fmla="*/ 27 w 61"/>
                  <a:gd name="T19" fmla="*/ 45 h 70"/>
                  <a:gd name="T20" fmla="*/ 28 w 61"/>
                  <a:gd name="T21" fmla="*/ 48 h 70"/>
                  <a:gd name="T22" fmla="*/ 30 w 61"/>
                  <a:gd name="T23" fmla="*/ 50 h 70"/>
                  <a:gd name="T24" fmla="*/ 30 w 61"/>
                  <a:gd name="T25" fmla="*/ 51 h 70"/>
                  <a:gd name="T26" fmla="*/ 32 w 61"/>
                  <a:gd name="T27" fmla="*/ 53 h 70"/>
                  <a:gd name="T28" fmla="*/ 35 w 61"/>
                  <a:gd name="T29" fmla="*/ 58 h 70"/>
                  <a:gd name="T30" fmla="*/ 43 w 61"/>
                  <a:gd name="T31" fmla="*/ 57 h 70"/>
                  <a:gd name="T32" fmla="*/ 46 w 61"/>
                  <a:gd name="T33" fmla="*/ 55 h 70"/>
                  <a:gd name="T34" fmla="*/ 49 w 61"/>
                  <a:gd name="T35" fmla="*/ 53 h 70"/>
                  <a:gd name="T36" fmla="*/ 53 w 61"/>
                  <a:gd name="T37" fmla="*/ 52 h 70"/>
                  <a:gd name="T38" fmla="*/ 59 w 61"/>
                  <a:gd name="T39" fmla="*/ 50 h 70"/>
                  <a:gd name="T40" fmla="*/ 60 w 61"/>
                  <a:gd name="T41" fmla="*/ 55 h 70"/>
                  <a:gd name="T42" fmla="*/ 59 w 61"/>
                  <a:gd name="T43" fmla="*/ 55 h 70"/>
                  <a:gd name="T44" fmla="*/ 55 w 61"/>
                  <a:gd name="T45" fmla="*/ 59 h 70"/>
                  <a:gd name="T46" fmla="*/ 51 w 61"/>
                  <a:gd name="T47" fmla="*/ 61 h 70"/>
                  <a:gd name="T48" fmla="*/ 47 w 61"/>
                  <a:gd name="T49" fmla="*/ 64 h 70"/>
                  <a:gd name="T50" fmla="*/ 38 w 61"/>
                  <a:gd name="T51" fmla="*/ 68 h 70"/>
                  <a:gd name="T52" fmla="*/ 34 w 61"/>
                  <a:gd name="T53" fmla="*/ 70 h 70"/>
                  <a:gd name="T54" fmla="*/ 30 w 61"/>
                  <a:gd name="T55" fmla="*/ 68 h 70"/>
                  <a:gd name="T56" fmla="*/ 24 w 61"/>
                  <a:gd name="T57" fmla="*/ 56 h 70"/>
                  <a:gd name="T58" fmla="*/ 22 w 61"/>
                  <a:gd name="T59" fmla="*/ 55 h 70"/>
                  <a:gd name="T60" fmla="*/ 22 w 61"/>
                  <a:gd name="T61" fmla="*/ 53 h 70"/>
                  <a:gd name="T62" fmla="*/ 19 w 61"/>
                  <a:gd name="T63" fmla="*/ 50 h 70"/>
                  <a:gd name="T64" fmla="*/ 19 w 61"/>
                  <a:gd name="T65" fmla="*/ 48 h 70"/>
                  <a:gd name="T66" fmla="*/ 11 w 61"/>
                  <a:gd name="T67" fmla="*/ 36 h 70"/>
                  <a:gd name="T68" fmla="*/ 9 w 61"/>
                  <a:gd name="T69" fmla="*/ 32 h 70"/>
                  <a:gd name="T70" fmla="*/ 6 w 61"/>
                  <a:gd name="T71" fmla="*/ 28 h 70"/>
                  <a:gd name="T72" fmla="*/ 5 w 61"/>
                  <a:gd name="T73" fmla="*/ 25 h 70"/>
                  <a:gd name="T74" fmla="*/ 3 w 61"/>
                  <a:gd name="T75" fmla="*/ 21 h 70"/>
                  <a:gd name="T76" fmla="*/ 1 w 61"/>
                  <a:gd name="T77" fmla="*/ 18 h 70"/>
                  <a:gd name="T78" fmla="*/ 6 w 61"/>
                  <a:gd name="T79" fmla="*/ 13 h 70"/>
                  <a:gd name="T80" fmla="*/ 9 w 61"/>
                  <a:gd name="T81" fmla="*/ 11 h 70"/>
                  <a:gd name="T82" fmla="*/ 10 w 61"/>
                  <a:gd name="T83" fmla="*/ 9 h 70"/>
                  <a:gd name="T84" fmla="*/ 24 w 61"/>
                  <a:gd name="T85" fmla="*/ 0 h 70"/>
                  <a:gd name="T86" fmla="*/ 25 w 61"/>
                  <a:gd name="T87" fmla="*/ 0 h 70"/>
                  <a:gd name="T88" fmla="*/ 29 w 61"/>
                  <a:gd name="T89"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 h="70">
                    <a:moveTo>
                      <a:pt x="29" y="1"/>
                    </a:moveTo>
                    <a:cubicBezTo>
                      <a:pt x="30" y="3"/>
                      <a:pt x="29" y="4"/>
                      <a:pt x="29" y="5"/>
                    </a:cubicBezTo>
                    <a:cubicBezTo>
                      <a:pt x="24" y="7"/>
                      <a:pt x="21" y="11"/>
                      <a:pt x="16" y="12"/>
                    </a:cubicBezTo>
                    <a:cubicBezTo>
                      <a:pt x="13" y="14"/>
                      <a:pt x="10" y="19"/>
                      <a:pt x="13" y="22"/>
                    </a:cubicBezTo>
                    <a:cubicBezTo>
                      <a:pt x="14" y="27"/>
                      <a:pt x="18" y="29"/>
                      <a:pt x="20" y="32"/>
                    </a:cubicBezTo>
                    <a:cubicBezTo>
                      <a:pt x="25" y="34"/>
                      <a:pt x="27" y="31"/>
                      <a:pt x="30" y="29"/>
                    </a:cubicBezTo>
                    <a:cubicBezTo>
                      <a:pt x="33" y="28"/>
                      <a:pt x="38" y="26"/>
                      <a:pt x="40" y="29"/>
                    </a:cubicBezTo>
                    <a:cubicBezTo>
                      <a:pt x="39" y="30"/>
                      <a:pt x="39" y="31"/>
                      <a:pt x="39" y="33"/>
                    </a:cubicBezTo>
                    <a:cubicBezTo>
                      <a:pt x="35" y="34"/>
                      <a:pt x="34" y="36"/>
                      <a:pt x="30" y="37"/>
                    </a:cubicBezTo>
                    <a:cubicBezTo>
                      <a:pt x="28" y="39"/>
                      <a:pt x="27" y="42"/>
                      <a:pt x="27" y="45"/>
                    </a:cubicBezTo>
                    <a:cubicBezTo>
                      <a:pt x="28" y="45"/>
                      <a:pt x="28" y="47"/>
                      <a:pt x="28" y="48"/>
                    </a:cubicBezTo>
                    <a:cubicBezTo>
                      <a:pt x="29" y="49"/>
                      <a:pt x="30" y="49"/>
                      <a:pt x="30" y="50"/>
                    </a:cubicBezTo>
                    <a:cubicBezTo>
                      <a:pt x="30" y="50"/>
                      <a:pt x="30" y="51"/>
                      <a:pt x="30" y="51"/>
                    </a:cubicBezTo>
                    <a:cubicBezTo>
                      <a:pt x="31" y="52"/>
                      <a:pt x="32" y="52"/>
                      <a:pt x="32" y="53"/>
                    </a:cubicBezTo>
                    <a:cubicBezTo>
                      <a:pt x="33" y="54"/>
                      <a:pt x="34" y="56"/>
                      <a:pt x="35" y="58"/>
                    </a:cubicBezTo>
                    <a:cubicBezTo>
                      <a:pt x="37" y="59"/>
                      <a:pt x="41" y="58"/>
                      <a:pt x="43" y="57"/>
                    </a:cubicBezTo>
                    <a:cubicBezTo>
                      <a:pt x="43" y="56"/>
                      <a:pt x="44" y="56"/>
                      <a:pt x="46" y="55"/>
                    </a:cubicBezTo>
                    <a:cubicBezTo>
                      <a:pt x="47" y="55"/>
                      <a:pt x="48" y="53"/>
                      <a:pt x="49" y="53"/>
                    </a:cubicBezTo>
                    <a:cubicBezTo>
                      <a:pt x="50" y="52"/>
                      <a:pt x="52" y="52"/>
                      <a:pt x="53" y="52"/>
                    </a:cubicBezTo>
                    <a:cubicBezTo>
                      <a:pt x="55" y="51"/>
                      <a:pt x="56" y="50"/>
                      <a:pt x="59" y="50"/>
                    </a:cubicBezTo>
                    <a:cubicBezTo>
                      <a:pt x="60" y="51"/>
                      <a:pt x="61" y="52"/>
                      <a:pt x="60" y="55"/>
                    </a:cubicBezTo>
                    <a:cubicBezTo>
                      <a:pt x="60" y="55"/>
                      <a:pt x="59" y="55"/>
                      <a:pt x="59" y="55"/>
                    </a:cubicBezTo>
                    <a:cubicBezTo>
                      <a:pt x="57" y="56"/>
                      <a:pt x="56" y="58"/>
                      <a:pt x="55" y="59"/>
                    </a:cubicBezTo>
                    <a:cubicBezTo>
                      <a:pt x="54" y="60"/>
                      <a:pt x="52" y="60"/>
                      <a:pt x="51" y="61"/>
                    </a:cubicBezTo>
                    <a:cubicBezTo>
                      <a:pt x="50" y="62"/>
                      <a:pt x="48" y="63"/>
                      <a:pt x="47" y="64"/>
                    </a:cubicBezTo>
                    <a:cubicBezTo>
                      <a:pt x="45" y="65"/>
                      <a:pt x="41" y="66"/>
                      <a:pt x="38" y="68"/>
                    </a:cubicBezTo>
                    <a:cubicBezTo>
                      <a:pt x="37" y="69"/>
                      <a:pt x="35" y="70"/>
                      <a:pt x="34" y="70"/>
                    </a:cubicBezTo>
                    <a:cubicBezTo>
                      <a:pt x="32" y="70"/>
                      <a:pt x="32" y="68"/>
                      <a:pt x="30" y="68"/>
                    </a:cubicBezTo>
                    <a:cubicBezTo>
                      <a:pt x="29" y="63"/>
                      <a:pt x="25" y="61"/>
                      <a:pt x="24" y="56"/>
                    </a:cubicBezTo>
                    <a:cubicBezTo>
                      <a:pt x="24" y="55"/>
                      <a:pt x="22" y="55"/>
                      <a:pt x="22" y="55"/>
                    </a:cubicBezTo>
                    <a:cubicBezTo>
                      <a:pt x="22" y="54"/>
                      <a:pt x="22" y="53"/>
                      <a:pt x="22" y="53"/>
                    </a:cubicBezTo>
                    <a:cubicBezTo>
                      <a:pt x="21" y="52"/>
                      <a:pt x="20" y="51"/>
                      <a:pt x="19" y="50"/>
                    </a:cubicBezTo>
                    <a:cubicBezTo>
                      <a:pt x="19" y="49"/>
                      <a:pt x="19" y="49"/>
                      <a:pt x="19" y="48"/>
                    </a:cubicBezTo>
                    <a:cubicBezTo>
                      <a:pt x="16" y="45"/>
                      <a:pt x="14" y="40"/>
                      <a:pt x="11" y="36"/>
                    </a:cubicBezTo>
                    <a:cubicBezTo>
                      <a:pt x="11" y="35"/>
                      <a:pt x="9" y="34"/>
                      <a:pt x="9" y="32"/>
                    </a:cubicBezTo>
                    <a:cubicBezTo>
                      <a:pt x="8" y="31"/>
                      <a:pt x="7" y="29"/>
                      <a:pt x="6" y="28"/>
                    </a:cubicBezTo>
                    <a:cubicBezTo>
                      <a:pt x="6" y="27"/>
                      <a:pt x="5" y="26"/>
                      <a:pt x="5" y="25"/>
                    </a:cubicBezTo>
                    <a:cubicBezTo>
                      <a:pt x="4" y="24"/>
                      <a:pt x="3" y="23"/>
                      <a:pt x="3" y="21"/>
                    </a:cubicBezTo>
                    <a:cubicBezTo>
                      <a:pt x="2" y="20"/>
                      <a:pt x="0" y="19"/>
                      <a:pt x="1" y="18"/>
                    </a:cubicBezTo>
                    <a:cubicBezTo>
                      <a:pt x="1" y="15"/>
                      <a:pt x="4" y="14"/>
                      <a:pt x="6" y="13"/>
                    </a:cubicBezTo>
                    <a:cubicBezTo>
                      <a:pt x="7" y="12"/>
                      <a:pt x="7" y="11"/>
                      <a:pt x="9" y="11"/>
                    </a:cubicBezTo>
                    <a:cubicBezTo>
                      <a:pt x="10" y="10"/>
                      <a:pt x="10" y="10"/>
                      <a:pt x="10" y="9"/>
                    </a:cubicBezTo>
                    <a:cubicBezTo>
                      <a:pt x="14" y="7"/>
                      <a:pt x="20" y="2"/>
                      <a:pt x="24" y="0"/>
                    </a:cubicBezTo>
                    <a:cubicBezTo>
                      <a:pt x="24" y="0"/>
                      <a:pt x="25" y="0"/>
                      <a:pt x="25" y="0"/>
                    </a:cubicBezTo>
                    <a:cubicBezTo>
                      <a:pt x="27" y="0"/>
                      <a:pt x="28"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 name="Freeform 32">
                <a:extLst>
                  <a:ext uri="{FF2B5EF4-FFF2-40B4-BE49-F238E27FC236}">
                    <a16:creationId xmlns:a16="http://schemas.microsoft.com/office/drawing/2014/main" id="{EBEE7BA5-C3B9-489B-A01E-FC5334343EB9}"/>
                  </a:ext>
                </a:extLst>
              </p:cNvPr>
              <p:cNvSpPr>
                <a:spLocks noEditPoints="1"/>
              </p:cNvSpPr>
              <p:nvPr/>
            </p:nvSpPr>
            <p:spPr bwMode="auto">
              <a:xfrm>
                <a:off x="2633" y="2300"/>
                <a:ext cx="117" cy="141"/>
              </a:xfrm>
              <a:custGeom>
                <a:avLst/>
                <a:gdLst>
                  <a:gd name="T0" fmla="*/ 28 w 56"/>
                  <a:gd name="T1" fmla="*/ 49 h 68"/>
                  <a:gd name="T2" fmla="*/ 29 w 56"/>
                  <a:gd name="T3" fmla="*/ 46 h 68"/>
                  <a:gd name="T4" fmla="*/ 20 w 56"/>
                  <a:gd name="T5" fmla="*/ 41 h 68"/>
                  <a:gd name="T6" fmla="*/ 17 w 56"/>
                  <a:gd name="T7" fmla="*/ 42 h 68"/>
                  <a:gd name="T8" fmla="*/ 9 w 56"/>
                  <a:gd name="T9" fmla="*/ 50 h 68"/>
                  <a:gd name="T10" fmla="*/ 0 w 56"/>
                  <a:gd name="T11" fmla="*/ 48 h 68"/>
                  <a:gd name="T12" fmla="*/ 3 w 56"/>
                  <a:gd name="T13" fmla="*/ 43 h 68"/>
                  <a:gd name="T14" fmla="*/ 8 w 56"/>
                  <a:gd name="T15" fmla="*/ 38 h 68"/>
                  <a:gd name="T16" fmla="*/ 8 w 56"/>
                  <a:gd name="T17" fmla="*/ 37 h 68"/>
                  <a:gd name="T18" fmla="*/ 15 w 56"/>
                  <a:gd name="T19" fmla="*/ 30 h 68"/>
                  <a:gd name="T20" fmla="*/ 21 w 56"/>
                  <a:gd name="T21" fmla="*/ 26 h 68"/>
                  <a:gd name="T22" fmla="*/ 20 w 56"/>
                  <a:gd name="T23" fmla="*/ 24 h 68"/>
                  <a:gd name="T24" fmla="*/ 29 w 56"/>
                  <a:gd name="T25" fmla="*/ 15 h 68"/>
                  <a:gd name="T26" fmla="*/ 31 w 56"/>
                  <a:gd name="T27" fmla="*/ 14 h 68"/>
                  <a:gd name="T28" fmla="*/ 41 w 56"/>
                  <a:gd name="T29" fmla="*/ 3 h 68"/>
                  <a:gd name="T30" fmla="*/ 44 w 56"/>
                  <a:gd name="T31" fmla="*/ 1 h 68"/>
                  <a:gd name="T32" fmla="*/ 50 w 56"/>
                  <a:gd name="T33" fmla="*/ 1 h 68"/>
                  <a:gd name="T34" fmla="*/ 55 w 56"/>
                  <a:gd name="T35" fmla="*/ 5 h 68"/>
                  <a:gd name="T36" fmla="*/ 55 w 56"/>
                  <a:gd name="T37" fmla="*/ 12 h 68"/>
                  <a:gd name="T38" fmla="*/ 53 w 56"/>
                  <a:gd name="T39" fmla="*/ 14 h 68"/>
                  <a:gd name="T40" fmla="*/ 45 w 56"/>
                  <a:gd name="T41" fmla="*/ 36 h 68"/>
                  <a:gd name="T42" fmla="*/ 42 w 56"/>
                  <a:gd name="T43" fmla="*/ 42 h 68"/>
                  <a:gd name="T44" fmla="*/ 41 w 56"/>
                  <a:gd name="T45" fmla="*/ 48 h 68"/>
                  <a:gd name="T46" fmla="*/ 39 w 56"/>
                  <a:gd name="T47" fmla="*/ 49 h 68"/>
                  <a:gd name="T48" fmla="*/ 39 w 56"/>
                  <a:gd name="T49" fmla="*/ 51 h 68"/>
                  <a:gd name="T50" fmla="*/ 38 w 56"/>
                  <a:gd name="T51" fmla="*/ 53 h 68"/>
                  <a:gd name="T52" fmla="*/ 35 w 56"/>
                  <a:gd name="T53" fmla="*/ 60 h 68"/>
                  <a:gd name="T54" fmla="*/ 35 w 56"/>
                  <a:gd name="T55" fmla="*/ 61 h 68"/>
                  <a:gd name="T56" fmla="*/ 33 w 56"/>
                  <a:gd name="T57" fmla="*/ 63 h 68"/>
                  <a:gd name="T58" fmla="*/ 31 w 56"/>
                  <a:gd name="T59" fmla="*/ 67 h 68"/>
                  <a:gd name="T60" fmla="*/ 26 w 56"/>
                  <a:gd name="T61" fmla="*/ 66 h 68"/>
                  <a:gd name="T62" fmla="*/ 24 w 56"/>
                  <a:gd name="T63" fmla="*/ 64 h 68"/>
                  <a:gd name="T64" fmla="*/ 25 w 56"/>
                  <a:gd name="T65" fmla="*/ 61 h 68"/>
                  <a:gd name="T66" fmla="*/ 28 w 56"/>
                  <a:gd name="T67" fmla="*/ 49 h 68"/>
                  <a:gd name="T68" fmla="*/ 34 w 56"/>
                  <a:gd name="T69" fmla="*/ 25 h 68"/>
                  <a:gd name="T70" fmla="*/ 29 w 56"/>
                  <a:gd name="T71" fmla="*/ 34 h 68"/>
                  <a:gd name="T72" fmla="*/ 37 w 56"/>
                  <a:gd name="T73" fmla="*/ 30 h 68"/>
                  <a:gd name="T74" fmla="*/ 37 w 56"/>
                  <a:gd name="T75" fmla="*/ 28 h 68"/>
                  <a:gd name="T76" fmla="*/ 38 w 56"/>
                  <a:gd name="T77" fmla="*/ 24 h 68"/>
                  <a:gd name="T78" fmla="*/ 34 w 56"/>
                  <a:gd name="T79" fmla="*/ 2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8">
                    <a:moveTo>
                      <a:pt x="28" y="49"/>
                    </a:moveTo>
                    <a:cubicBezTo>
                      <a:pt x="28" y="48"/>
                      <a:pt x="29" y="47"/>
                      <a:pt x="29" y="46"/>
                    </a:cubicBezTo>
                    <a:cubicBezTo>
                      <a:pt x="28" y="43"/>
                      <a:pt x="23" y="40"/>
                      <a:pt x="20" y="41"/>
                    </a:cubicBezTo>
                    <a:cubicBezTo>
                      <a:pt x="19" y="41"/>
                      <a:pt x="18" y="42"/>
                      <a:pt x="17" y="42"/>
                    </a:cubicBezTo>
                    <a:cubicBezTo>
                      <a:pt x="14" y="44"/>
                      <a:pt x="10" y="47"/>
                      <a:pt x="9" y="50"/>
                    </a:cubicBezTo>
                    <a:cubicBezTo>
                      <a:pt x="6" y="53"/>
                      <a:pt x="0" y="52"/>
                      <a:pt x="0" y="48"/>
                    </a:cubicBezTo>
                    <a:cubicBezTo>
                      <a:pt x="0" y="47"/>
                      <a:pt x="3" y="44"/>
                      <a:pt x="3" y="43"/>
                    </a:cubicBezTo>
                    <a:cubicBezTo>
                      <a:pt x="5" y="41"/>
                      <a:pt x="6" y="39"/>
                      <a:pt x="8" y="38"/>
                    </a:cubicBezTo>
                    <a:cubicBezTo>
                      <a:pt x="8" y="38"/>
                      <a:pt x="8" y="37"/>
                      <a:pt x="8" y="37"/>
                    </a:cubicBezTo>
                    <a:cubicBezTo>
                      <a:pt x="11" y="35"/>
                      <a:pt x="13" y="33"/>
                      <a:pt x="15" y="30"/>
                    </a:cubicBezTo>
                    <a:cubicBezTo>
                      <a:pt x="17" y="29"/>
                      <a:pt x="18" y="27"/>
                      <a:pt x="21" y="26"/>
                    </a:cubicBezTo>
                    <a:cubicBezTo>
                      <a:pt x="21" y="25"/>
                      <a:pt x="20" y="25"/>
                      <a:pt x="20" y="24"/>
                    </a:cubicBezTo>
                    <a:cubicBezTo>
                      <a:pt x="23" y="21"/>
                      <a:pt x="27" y="18"/>
                      <a:pt x="29" y="15"/>
                    </a:cubicBezTo>
                    <a:cubicBezTo>
                      <a:pt x="30" y="14"/>
                      <a:pt x="31" y="14"/>
                      <a:pt x="31" y="14"/>
                    </a:cubicBezTo>
                    <a:cubicBezTo>
                      <a:pt x="34" y="11"/>
                      <a:pt x="38" y="5"/>
                      <a:pt x="41" y="3"/>
                    </a:cubicBezTo>
                    <a:cubicBezTo>
                      <a:pt x="42" y="2"/>
                      <a:pt x="43" y="2"/>
                      <a:pt x="44" y="1"/>
                    </a:cubicBezTo>
                    <a:cubicBezTo>
                      <a:pt x="44" y="0"/>
                      <a:pt x="49" y="0"/>
                      <a:pt x="50" y="1"/>
                    </a:cubicBezTo>
                    <a:cubicBezTo>
                      <a:pt x="52" y="2"/>
                      <a:pt x="52" y="4"/>
                      <a:pt x="55" y="5"/>
                    </a:cubicBezTo>
                    <a:cubicBezTo>
                      <a:pt x="56" y="7"/>
                      <a:pt x="56" y="9"/>
                      <a:pt x="55" y="12"/>
                    </a:cubicBezTo>
                    <a:cubicBezTo>
                      <a:pt x="55" y="13"/>
                      <a:pt x="54" y="13"/>
                      <a:pt x="53" y="14"/>
                    </a:cubicBezTo>
                    <a:cubicBezTo>
                      <a:pt x="51" y="22"/>
                      <a:pt x="49" y="29"/>
                      <a:pt x="45" y="36"/>
                    </a:cubicBezTo>
                    <a:cubicBezTo>
                      <a:pt x="45" y="38"/>
                      <a:pt x="44" y="40"/>
                      <a:pt x="42" y="42"/>
                    </a:cubicBezTo>
                    <a:cubicBezTo>
                      <a:pt x="42" y="44"/>
                      <a:pt x="41" y="45"/>
                      <a:pt x="41" y="48"/>
                    </a:cubicBezTo>
                    <a:cubicBezTo>
                      <a:pt x="41" y="48"/>
                      <a:pt x="40" y="49"/>
                      <a:pt x="39" y="49"/>
                    </a:cubicBezTo>
                    <a:cubicBezTo>
                      <a:pt x="39" y="50"/>
                      <a:pt x="40" y="50"/>
                      <a:pt x="39" y="51"/>
                    </a:cubicBezTo>
                    <a:cubicBezTo>
                      <a:pt x="39" y="52"/>
                      <a:pt x="38" y="52"/>
                      <a:pt x="38" y="53"/>
                    </a:cubicBezTo>
                    <a:cubicBezTo>
                      <a:pt x="39" y="55"/>
                      <a:pt x="36" y="57"/>
                      <a:pt x="35" y="60"/>
                    </a:cubicBezTo>
                    <a:cubicBezTo>
                      <a:pt x="35" y="60"/>
                      <a:pt x="35" y="61"/>
                      <a:pt x="35" y="61"/>
                    </a:cubicBezTo>
                    <a:cubicBezTo>
                      <a:pt x="34" y="62"/>
                      <a:pt x="33" y="63"/>
                      <a:pt x="33" y="63"/>
                    </a:cubicBezTo>
                    <a:cubicBezTo>
                      <a:pt x="32" y="65"/>
                      <a:pt x="32" y="66"/>
                      <a:pt x="31" y="67"/>
                    </a:cubicBezTo>
                    <a:cubicBezTo>
                      <a:pt x="29" y="68"/>
                      <a:pt x="28" y="67"/>
                      <a:pt x="26" y="66"/>
                    </a:cubicBezTo>
                    <a:cubicBezTo>
                      <a:pt x="25" y="65"/>
                      <a:pt x="24" y="65"/>
                      <a:pt x="24" y="64"/>
                    </a:cubicBezTo>
                    <a:cubicBezTo>
                      <a:pt x="24" y="63"/>
                      <a:pt x="25" y="62"/>
                      <a:pt x="25" y="61"/>
                    </a:cubicBezTo>
                    <a:cubicBezTo>
                      <a:pt x="26" y="57"/>
                      <a:pt x="26" y="52"/>
                      <a:pt x="28" y="49"/>
                    </a:cubicBezTo>
                    <a:close/>
                    <a:moveTo>
                      <a:pt x="34" y="25"/>
                    </a:moveTo>
                    <a:cubicBezTo>
                      <a:pt x="31" y="26"/>
                      <a:pt x="28" y="29"/>
                      <a:pt x="29" y="34"/>
                    </a:cubicBezTo>
                    <a:cubicBezTo>
                      <a:pt x="33" y="35"/>
                      <a:pt x="35" y="33"/>
                      <a:pt x="37" y="30"/>
                    </a:cubicBezTo>
                    <a:cubicBezTo>
                      <a:pt x="37" y="29"/>
                      <a:pt x="37" y="29"/>
                      <a:pt x="37" y="28"/>
                    </a:cubicBezTo>
                    <a:cubicBezTo>
                      <a:pt x="38" y="27"/>
                      <a:pt x="39" y="26"/>
                      <a:pt x="38" y="24"/>
                    </a:cubicBezTo>
                    <a:cubicBezTo>
                      <a:pt x="37" y="23"/>
                      <a:pt x="35" y="24"/>
                      <a:pt x="3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 name="Freeform 33">
                <a:extLst>
                  <a:ext uri="{FF2B5EF4-FFF2-40B4-BE49-F238E27FC236}">
                    <a16:creationId xmlns:a16="http://schemas.microsoft.com/office/drawing/2014/main" id="{2BD792DA-504F-45B9-89BB-9B3197FBC3A6}"/>
                  </a:ext>
                </a:extLst>
              </p:cNvPr>
              <p:cNvSpPr>
                <a:spLocks/>
              </p:cNvSpPr>
              <p:nvPr/>
            </p:nvSpPr>
            <p:spPr bwMode="auto">
              <a:xfrm>
                <a:off x="3181" y="2320"/>
                <a:ext cx="94" cy="146"/>
              </a:xfrm>
              <a:custGeom>
                <a:avLst/>
                <a:gdLst>
                  <a:gd name="T0" fmla="*/ 15 w 45"/>
                  <a:gd name="T1" fmla="*/ 21 h 70"/>
                  <a:gd name="T2" fmla="*/ 15 w 45"/>
                  <a:gd name="T3" fmla="*/ 22 h 70"/>
                  <a:gd name="T4" fmla="*/ 24 w 45"/>
                  <a:gd name="T5" fmla="*/ 34 h 70"/>
                  <a:gd name="T6" fmla="*/ 24 w 45"/>
                  <a:gd name="T7" fmla="*/ 36 h 70"/>
                  <a:gd name="T8" fmla="*/ 29 w 45"/>
                  <a:gd name="T9" fmla="*/ 38 h 70"/>
                  <a:gd name="T10" fmla="*/ 29 w 45"/>
                  <a:gd name="T11" fmla="*/ 30 h 70"/>
                  <a:gd name="T12" fmla="*/ 28 w 45"/>
                  <a:gd name="T13" fmla="*/ 20 h 70"/>
                  <a:gd name="T14" fmla="*/ 28 w 45"/>
                  <a:gd name="T15" fmla="*/ 16 h 70"/>
                  <a:gd name="T16" fmla="*/ 26 w 45"/>
                  <a:gd name="T17" fmla="*/ 4 h 70"/>
                  <a:gd name="T18" fmla="*/ 33 w 45"/>
                  <a:gd name="T19" fmla="*/ 0 h 70"/>
                  <a:gd name="T20" fmla="*/ 37 w 45"/>
                  <a:gd name="T21" fmla="*/ 6 h 70"/>
                  <a:gd name="T22" fmla="*/ 36 w 45"/>
                  <a:gd name="T23" fmla="*/ 8 h 70"/>
                  <a:gd name="T24" fmla="*/ 37 w 45"/>
                  <a:gd name="T25" fmla="*/ 12 h 70"/>
                  <a:gd name="T26" fmla="*/ 38 w 45"/>
                  <a:gd name="T27" fmla="*/ 20 h 70"/>
                  <a:gd name="T28" fmla="*/ 39 w 45"/>
                  <a:gd name="T29" fmla="*/ 23 h 70"/>
                  <a:gd name="T30" fmla="*/ 39 w 45"/>
                  <a:gd name="T31" fmla="*/ 26 h 70"/>
                  <a:gd name="T32" fmla="*/ 40 w 45"/>
                  <a:gd name="T33" fmla="*/ 29 h 70"/>
                  <a:gd name="T34" fmla="*/ 40 w 45"/>
                  <a:gd name="T35" fmla="*/ 34 h 70"/>
                  <a:gd name="T36" fmla="*/ 40 w 45"/>
                  <a:gd name="T37" fmla="*/ 40 h 70"/>
                  <a:gd name="T38" fmla="*/ 42 w 45"/>
                  <a:gd name="T39" fmla="*/ 44 h 70"/>
                  <a:gd name="T40" fmla="*/ 42 w 45"/>
                  <a:gd name="T41" fmla="*/ 48 h 70"/>
                  <a:gd name="T42" fmla="*/ 43 w 45"/>
                  <a:gd name="T43" fmla="*/ 51 h 70"/>
                  <a:gd name="T44" fmla="*/ 43 w 45"/>
                  <a:gd name="T45" fmla="*/ 53 h 70"/>
                  <a:gd name="T46" fmla="*/ 45 w 45"/>
                  <a:gd name="T47" fmla="*/ 64 h 70"/>
                  <a:gd name="T48" fmla="*/ 43 w 45"/>
                  <a:gd name="T49" fmla="*/ 67 h 70"/>
                  <a:gd name="T50" fmla="*/ 41 w 45"/>
                  <a:gd name="T51" fmla="*/ 67 h 70"/>
                  <a:gd name="T52" fmla="*/ 36 w 45"/>
                  <a:gd name="T53" fmla="*/ 68 h 70"/>
                  <a:gd name="T54" fmla="*/ 33 w 45"/>
                  <a:gd name="T55" fmla="*/ 65 h 70"/>
                  <a:gd name="T56" fmla="*/ 29 w 45"/>
                  <a:gd name="T57" fmla="*/ 62 h 70"/>
                  <a:gd name="T58" fmla="*/ 28 w 45"/>
                  <a:gd name="T59" fmla="*/ 60 h 70"/>
                  <a:gd name="T60" fmla="*/ 23 w 45"/>
                  <a:gd name="T61" fmla="*/ 53 h 70"/>
                  <a:gd name="T62" fmla="*/ 24 w 45"/>
                  <a:gd name="T63" fmla="*/ 52 h 70"/>
                  <a:gd name="T64" fmla="*/ 21 w 45"/>
                  <a:gd name="T65" fmla="*/ 49 h 70"/>
                  <a:gd name="T66" fmla="*/ 16 w 45"/>
                  <a:gd name="T67" fmla="*/ 41 h 70"/>
                  <a:gd name="T68" fmla="*/ 12 w 45"/>
                  <a:gd name="T69" fmla="*/ 36 h 70"/>
                  <a:gd name="T70" fmla="*/ 8 w 45"/>
                  <a:gd name="T71" fmla="*/ 30 h 70"/>
                  <a:gd name="T72" fmla="*/ 3 w 45"/>
                  <a:gd name="T73" fmla="*/ 22 h 70"/>
                  <a:gd name="T74" fmla="*/ 0 w 45"/>
                  <a:gd name="T75" fmla="*/ 17 h 70"/>
                  <a:gd name="T76" fmla="*/ 7 w 45"/>
                  <a:gd name="T77" fmla="*/ 12 h 70"/>
                  <a:gd name="T78" fmla="*/ 15 w 45"/>
                  <a:gd name="T79"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 h="70">
                    <a:moveTo>
                      <a:pt x="15" y="21"/>
                    </a:moveTo>
                    <a:cubicBezTo>
                      <a:pt x="15" y="21"/>
                      <a:pt x="15" y="22"/>
                      <a:pt x="15" y="22"/>
                    </a:cubicBezTo>
                    <a:cubicBezTo>
                      <a:pt x="19" y="26"/>
                      <a:pt x="20" y="31"/>
                      <a:pt x="24" y="34"/>
                    </a:cubicBezTo>
                    <a:cubicBezTo>
                      <a:pt x="24" y="35"/>
                      <a:pt x="24" y="36"/>
                      <a:pt x="24" y="36"/>
                    </a:cubicBezTo>
                    <a:cubicBezTo>
                      <a:pt x="26" y="36"/>
                      <a:pt x="27" y="39"/>
                      <a:pt x="29" y="38"/>
                    </a:cubicBezTo>
                    <a:cubicBezTo>
                      <a:pt x="30" y="38"/>
                      <a:pt x="30" y="33"/>
                      <a:pt x="29" y="30"/>
                    </a:cubicBezTo>
                    <a:cubicBezTo>
                      <a:pt x="29" y="27"/>
                      <a:pt x="28" y="24"/>
                      <a:pt x="28" y="20"/>
                    </a:cubicBezTo>
                    <a:cubicBezTo>
                      <a:pt x="28" y="19"/>
                      <a:pt x="28" y="17"/>
                      <a:pt x="28" y="16"/>
                    </a:cubicBezTo>
                    <a:cubicBezTo>
                      <a:pt x="27" y="14"/>
                      <a:pt x="25" y="8"/>
                      <a:pt x="26" y="4"/>
                    </a:cubicBezTo>
                    <a:cubicBezTo>
                      <a:pt x="27" y="1"/>
                      <a:pt x="30" y="1"/>
                      <a:pt x="33" y="0"/>
                    </a:cubicBezTo>
                    <a:cubicBezTo>
                      <a:pt x="35" y="1"/>
                      <a:pt x="36" y="4"/>
                      <a:pt x="37" y="6"/>
                    </a:cubicBezTo>
                    <a:cubicBezTo>
                      <a:pt x="37" y="7"/>
                      <a:pt x="36" y="7"/>
                      <a:pt x="36" y="8"/>
                    </a:cubicBezTo>
                    <a:cubicBezTo>
                      <a:pt x="36" y="9"/>
                      <a:pt x="37" y="10"/>
                      <a:pt x="37" y="12"/>
                    </a:cubicBezTo>
                    <a:cubicBezTo>
                      <a:pt x="38" y="14"/>
                      <a:pt x="37" y="18"/>
                      <a:pt x="38" y="20"/>
                    </a:cubicBezTo>
                    <a:cubicBezTo>
                      <a:pt x="38" y="21"/>
                      <a:pt x="39" y="22"/>
                      <a:pt x="39" y="23"/>
                    </a:cubicBezTo>
                    <a:cubicBezTo>
                      <a:pt x="39" y="24"/>
                      <a:pt x="39" y="25"/>
                      <a:pt x="39" y="26"/>
                    </a:cubicBezTo>
                    <a:cubicBezTo>
                      <a:pt x="39" y="27"/>
                      <a:pt x="40" y="28"/>
                      <a:pt x="40" y="29"/>
                    </a:cubicBezTo>
                    <a:cubicBezTo>
                      <a:pt x="40" y="30"/>
                      <a:pt x="40" y="32"/>
                      <a:pt x="40" y="34"/>
                    </a:cubicBezTo>
                    <a:cubicBezTo>
                      <a:pt x="40" y="36"/>
                      <a:pt x="40" y="38"/>
                      <a:pt x="40" y="40"/>
                    </a:cubicBezTo>
                    <a:cubicBezTo>
                      <a:pt x="41" y="42"/>
                      <a:pt x="41" y="43"/>
                      <a:pt x="42" y="44"/>
                    </a:cubicBezTo>
                    <a:cubicBezTo>
                      <a:pt x="42" y="45"/>
                      <a:pt x="42" y="47"/>
                      <a:pt x="42" y="48"/>
                    </a:cubicBezTo>
                    <a:cubicBezTo>
                      <a:pt x="43" y="49"/>
                      <a:pt x="43" y="50"/>
                      <a:pt x="43" y="51"/>
                    </a:cubicBezTo>
                    <a:cubicBezTo>
                      <a:pt x="43" y="52"/>
                      <a:pt x="43" y="52"/>
                      <a:pt x="43" y="53"/>
                    </a:cubicBezTo>
                    <a:cubicBezTo>
                      <a:pt x="43" y="55"/>
                      <a:pt x="45" y="62"/>
                      <a:pt x="45" y="64"/>
                    </a:cubicBezTo>
                    <a:cubicBezTo>
                      <a:pt x="45" y="64"/>
                      <a:pt x="43" y="66"/>
                      <a:pt x="43" y="67"/>
                    </a:cubicBezTo>
                    <a:cubicBezTo>
                      <a:pt x="42" y="67"/>
                      <a:pt x="42" y="67"/>
                      <a:pt x="41" y="67"/>
                    </a:cubicBezTo>
                    <a:cubicBezTo>
                      <a:pt x="39" y="68"/>
                      <a:pt x="39" y="70"/>
                      <a:pt x="36" y="68"/>
                    </a:cubicBezTo>
                    <a:cubicBezTo>
                      <a:pt x="35" y="68"/>
                      <a:pt x="34" y="66"/>
                      <a:pt x="33" y="65"/>
                    </a:cubicBezTo>
                    <a:cubicBezTo>
                      <a:pt x="31" y="64"/>
                      <a:pt x="30" y="63"/>
                      <a:pt x="29" y="62"/>
                    </a:cubicBezTo>
                    <a:cubicBezTo>
                      <a:pt x="28" y="61"/>
                      <a:pt x="28" y="60"/>
                      <a:pt x="28" y="60"/>
                    </a:cubicBezTo>
                    <a:cubicBezTo>
                      <a:pt x="27" y="58"/>
                      <a:pt x="25" y="55"/>
                      <a:pt x="23" y="53"/>
                    </a:cubicBezTo>
                    <a:cubicBezTo>
                      <a:pt x="23" y="53"/>
                      <a:pt x="24" y="52"/>
                      <a:pt x="24" y="52"/>
                    </a:cubicBezTo>
                    <a:cubicBezTo>
                      <a:pt x="23" y="51"/>
                      <a:pt x="22" y="50"/>
                      <a:pt x="21" y="49"/>
                    </a:cubicBezTo>
                    <a:cubicBezTo>
                      <a:pt x="19" y="46"/>
                      <a:pt x="18" y="43"/>
                      <a:pt x="16" y="41"/>
                    </a:cubicBezTo>
                    <a:cubicBezTo>
                      <a:pt x="15" y="39"/>
                      <a:pt x="14" y="38"/>
                      <a:pt x="12" y="36"/>
                    </a:cubicBezTo>
                    <a:cubicBezTo>
                      <a:pt x="11" y="34"/>
                      <a:pt x="10" y="32"/>
                      <a:pt x="8" y="30"/>
                    </a:cubicBezTo>
                    <a:cubicBezTo>
                      <a:pt x="8" y="27"/>
                      <a:pt x="5" y="24"/>
                      <a:pt x="3" y="22"/>
                    </a:cubicBezTo>
                    <a:cubicBezTo>
                      <a:pt x="3" y="20"/>
                      <a:pt x="0" y="19"/>
                      <a:pt x="0" y="17"/>
                    </a:cubicBezTo>
                    <a:cubicBezTo>
                      <a:pt x="0" y="14"/>
                      <a:pt x="3" y="11"/>
                      <a:pt x="7" y="12"/>
                    </a:cubicBezTo>
                    <a:cubicBezTo>
                      <a:pt x="10" y="12"/>
                      <a:pt x="11"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Freeform 34">
                <a:extLst>
                  <a:ext uri="{FF2B5EF4-FFF2-40B4-BE49-F238E27FC236}">
                    <a16:creationId xmlns:a16="http://schemas.microsoft.com/office/drawing/2014/main" id="{5C1B79FB-5288-4B9D-A884-448F281F46F7}"/>
                  </a:ext>
                </a:extLst>
              </p:cNvPr>
              <p:cNvSpPr>
                <a:spLocks/>
              </p:cNvSpPr>
              <p:nvPr/>
            </p:nvSpPr>
            <p:spPr bwMode="auto">
              <a:xfrm>
                <a:off x="2714" y="2327"/>
                <a:ext cx="129" cy="149"/>
              </a:xfrm>
              <a:custGeom>
                <a:avLst/>
                <a:gdLst>
                  <a:gd name="T0" fmla="*/ 38 w 62"/>
                  <a:gd name="T1" fmla="*/ 28 h 72"/>
                  <a:gd name="T2" fmla="*/ 43 w 62"/>
                  <a:gd name="T3" fmla="*/ 29 h 72"/>
                  <a:gd name="T4" fmla="*/ 51 w 62"/>
                  <a:gd name="T5" fmla="*/ 14 h 72"/>
                  <a:gd name="T6" fmla="*/ 54 w 62"/>
                  <a:gd name="T7" fmla="*/ 11 h 72"/>
                  <a:gd name="T8" fmla="*/ 58 w 62"/>
                  <a:gd name="T9" fmla="*/ 21 h 72"/>
                  <a:gd name="T10" fmla="*/ 50 w 62"/>
                  <a:gd name="T11" fmla="*/ 36 h 72"/>
                  <a:gd name="T12" fmla="*/ 47 w 62"/>
                  <a:gd name="T13" fmla="*/ 40 h 72"/>
                  <a:gd name="T14" fmla="*/ 44 w 62"/>
                  <a:gd name="T15" fmla="*/ 47 h 72"/>
                  <a:gd name="T16" fmla="*/ 41 w 62"/>
                  <a:gd name="T17" fmla="*/ 53 h 72"/>
                  <a:gd name="T18" fmla="*/ 39 w 62"/>
                  <a:gd name="T19" fmla="*/ 55 h 72"/>
                  <a:gd name="T20" fmla="*/ 40 w 62"/>
                  <a:gd name="T21" fmla="*/ 57 h 72"/>
                  <a:gd name="T22" fmla="*/ 38 w 62"/>
                  <a:gd name="T23" fmla="*/ 58 h 72"/>
                  <a:gd name="T24" fmla="*/ 37 w 62"/>
                  <a:gd name="T25" fmla="*/ 61 h 72"/>
                  <a:gd name="T26" fmla="*/ 35 w 62"/>
                  <a:gd name="T27" fmla="*/ 65 h 72"/>
                  <a:gd name="T28" fmla="*/ 32 w 62"/>
                  <a:gd name="T29" fmla="*/ 67 h 72"/>
                  <a:gd name="T30" fmla="*/ 27 w 62"/>
                  <a:gd name="T31" fmla="*/ 71 h 72"/>
                  <a:gd name="T32" fmla="*/ 26 w 62"/>
                  <a:gd name="T33" fmla="*/ 70 h 72"/>
                  <a:gd name="T34" fmla="*/ 24 w 62"/>
                  <a:gd name="T35" fmla="*/ 69 h 72"/>
                  <a:gd name="T36" fmla="*/ 23 w 62"/>
                  <a:gd name="T37" fmla="*/ 61 h 72"/>
                  <a:gd name="T38" fmla="*/ 23 w 62"/>
                  <a:gd name="T39" fmla="*/ 55 h 72"/>
                  <a:gd name="T40" fmla="*/ 24 w 62"/>
                  <a:gd name="T41" fmla="*/ 52 h 72"/>
                  <a:gd name="T42" fmla="*/ 23 w 62"/>
                  <a:gd name="T43" fmla="*/ 50 h 72"/>
                  <a:gd name="T44" fmla="*/ 24 w 62"/>
                  <a:gd name="T45" fmla="*/ 42 h 72"/>
                  <a:gd name="T46" fmla="*/ 17 w 62"/>
                  <a:gd name="T47" fmla="*/ 45 h 72"/>
                  <a:gd name="T48" fmla="*/ 18 w 62"/>
                  <a:gd name="T49" fmla="*/ 47 h 72"/>
                  <a:gd name="T50" fmla="*/ 10 w 62"/>
                  <a:gd name="T51" fmla="*/ 60 h 72"/>
                  <a:gd name="T52" fmla="*/ 1 w 62"/>
                  <a:gd name="T53" fmla="*/ 57 h 72"/>
                  <a:gd name="T54" fmla="*/ 4 w 62"/>
                  <a:gd name="T55" fmla="*/ 47 h 72"/>
                  <a:gd name="T56" fmla="*/ 6 w 62"/>
                  <a:gd name="T57" fmla="*/ 46 h 72"/>
                  <a:gd name="T58" fmla="*/ 7 w 62"/>
                  <a:gd name="T59" fmla="*/ 41 h 72"/>
                  <a:gd name="T60" fmla="*/ 9 w 62"/>
                  <a:gd name="T61" fmla="*/ 38 h 72"/>
                  <a:gd name="T62" fmla="*/ 11 w 62"/>
                  <a:gd name="T63" fmla="*/ 36 h 72"/>
                  <a:gd name="T64" fmla="*/ 10 w 62"/>
                  <a:gd name="T65" fmla="*/ 35 h 72"/>
                  <a:gd name="T66" fmla="*/ 15 w 62"/>
                  <a:gd name="T67" fmla="*/ 26 h 72"/>
                  <a:gd name="T68" fmla="*/ 17 w 62"/>
                  <a:gd name="T69" fmla="*/ 22 h 72"/>
                  <a:gd name="T70" fmla="*/ 24 w 62"/>
                  <a:gd name="T71" fmla="*/ 11 h 72"/>
                  <a:gd name="T72" fmla="*/ 34 w 62"/>
                  <a:gd name="T73" fmla="*/ 2 h 72"/>
                  <a:gd name="T74" fmla="*/ 38 w 62"/>
                  <a:gd name="T75" fmla="*/ 4 h 72"/>
                  <a:gd name="T76" fmla="*/ 40 w 62"/>
                  <a:gd name="T77" fmla="*/ 8 h 72"/>
                  <a:gd name="T78" fmla="*/ 39 w 62"/>
                  <a:gd name="T79" fmla="*/ 12 h 72"/>
                  <a:gd name="T80" fmla="*/ 39 w 62"/>
                  <a:gd name="T81" fmla="*/ 22 h 72"/>
                  <a:gd name="T82" fmla="*/ 38 w 62"/>
                  <a:gd name="T83" fmla="*/ 2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72">
                    <a:moveTo>
                      <a:pt x="38" y="28"/>
                    </a:moveTo>
                    <a:cubicBezTo>
                      <a:pt x="38" y="30"/>
                      <a:pt x="42" y="29"/>
                      <a:pt x="43" y="29"/>
                    </a:cubicBezTo>
                    <a:cubicBezTo>
                      <a:pt x="44" y="22"/>
                      <a:pt x="48" y="19"/>
                      <a:pt x="51" y="14"/>
                    </a:cubicBezTo>
                    <a:cubicBezTo>
                      <a:pt x="53" y="13"/>
                      <a:pt x="53" y="12"/>
                      <a:pt x="54" y="11"/>
                    </a:cubicBezTo>
                    <a:cubicBezTo>
                      <a:pt x="59" y="10"/>
                      <a:pt x="62" y="18"/>
                      <a:pt x="58" y="21"/>
                    </a:cubicBezTo>
                    <a:cubicBezTo>
                      <a:pt x="55" y="26"/>
                      <a:pt x="52" y="31"/>
                      <a:pt x="50" y="36"/>
                    </a:cubicBezTo>
                    <a:cubicBezTo>
                      <a:pt x="49" y="37"/>
                      <a:pt x="48" y="39"/>
                      <a:pt x="47" y="40"/>
                    </a:cubicBezTo>
                    <a:cubicBezTo>
                      <a:pt x="46" y="42"/>
                      <a:pt x="46" y="45"/>
                      <a:pt x="44" y="47"/>
                    </a:cubicBezTo>
                    <a:cubicBezTo>
                      <a:pt x="44" y="50"/>
                      <a:pt x="41" y="51"/>
                      <a:pt x="41" y="53"/>
                    </a:cubicBezTo>
                    <a:cubicBezTo>
                      <a:pt x="40" y="54"/>
                      <a:pt x="39" y="54"/>
                      <a:pt x="39" y="55"/>
                    </a:cubicBezTo>
                    <a:cubicBezTo>
                      <a:pt x="38" y="56"/>
                      <a:pt x="40" y="56"/>
                      <a:pt x="40" y="57"/>
                    </a:cubicBezTo>
                    <a:cubicBezTo>
                      <a:pt x="40" y="57"/>
                      <a:pt x="39" y="57"/>
                      <a:pt x="38" y="58"/>
                    </a:cubicBezTo>
                    <a:cubicBezTo>
                      <a:pt x="39" y="60"/>
                      <a:pt x="38" y="60"/>
                      <a:pt x="37" y="61"/>
                    </a:cubicBezTo>
                    <a:cubicBezTo>
                      <a:pt x="36" y="62"/>
                      <a:pt x="36" y="64"/>
                      <a:pt x="35" y="65"/>
                    </a:cubicBezTo>
                    <a:cubicBezTo>
                      <a:pt x="35" y="66"/>
                      <a:pt x="33" y="66"/>
                      <a:pt x="32" y="67"/>
                    </a:cubicBezTo>
                    <a:cubicBezTo>
                      <a:pt x="34" y="71"/>
                      <a:pt x="30" y="72"/>
                      <a:pt x="27" y="71"/>
                    </a:cubicBezTo>
                    <a:cubicBezTo>
                      <a:pt x="27" y="70"/>
                      <a:pt x="26" y="70"/>
                      <a:pt x="26" y="70"/>
                    </a:cubicBezTo>
                    <a:cubicBezTo>
                      <a:pt x="25" y="69"/>
                      <a:pt x="24" y="70"/>
                      <a:pt x="24" y="69"/>
                    </a:cubicBezTo>
                    <a:cubicBezTo>
                      <a:pt x="21" y="68"/>
                      <a:pt x="22" y="64"/>
                      <a:pt x="23" y="61"/>
                    </a:cubicBezTo>
                    <a:cubicBezTo>
                      <a:pt x="23" y="59"/>
                      <a:pt x="23" y="57"/>
                      <a:pt x="23" y="55"/>
                    </a:cubicBezTo>
                    <a:cubicBezTo>
                      <a:pt x="23" y="54"/>
                      <a:pt x="24" y="53"/>
                      <a:pt x="24" y="52"/>
                    </a:cubicBezTo>
                    <a:cubicBezTo>
                      <a:pt x="24" y="52"/>
                      <a:pt x="23" y="51"/>
                      <a:pt x="23" y="50"/>
                    </a:cubicBezTo>
                    <a:cubicBezTo>
                      <a:pt x="23" y="48"/>
                      <a:pt x="26" y="45"/>
                      <a:pt x="24" y="42"/>
                    </a:cubicBezTo>
                    <a:cubicBezTo>
                      <a:pt x="20" y="40"/>
                      <a:pt x="20" y="45"/>
                      <a:pt x="17" y="45"/>
                    </a:cubicBezTo>
                    <a:cubicBezTo>
                      <a:pt x="17" y="46"/>
                      <a:pt x="18" y="46"/>
                      <a:pt x="18" y="47"/>
                    </a:cubicBezTo>
                    <a:cubicBezTo>
                      <a:pt x="15" y="51"/>
                      <a:pt x="13" y="56"/>
                      <a:pt x="10" y="60"/>
                    </a:cubicBezTo>
                    <a:cubicBezTo>
                      <a:pt x="6" y="61"/>
                      <a:pt x="2" y="61"/>
                      <a:pt x="1" y="57"/>
                    </a:cubicBezTo>
                    <a:cubicBezTo>
                      <a:pt x="0" y="53"/>
                      <a:pt x="4" y="51"/>
                      <a:pt x="4" y="47"/>
                    </a:cubicBezTo>
                    <a:cubicBezTo>
                      <a:pt x="4" y="46"/>
                      <a:pt x="5" y="46"/>
                      <a:pt x="6" y="46"/>
                    </a:cubicBezTo>
                    <a:cubicBezTo>
                      <a:pt x="5" y="43"/>
                      <a:pt x="8" y="44"/>
                      <a:pt x="7" y="41"/>
                    </a:cubicBezTo>
                    <a:cubicBezTo>
                      <a:pt x="8" y="40"/>
                      <a:pt x="9" y="40"/>
                      <a:pt x="9" y="38"/>
                    </a:cubicBezTo>
                    <a:cubicBezTo>
                      <a:pt x="9" y="37"/>
                      <a:pt x="10" y="37"/>
                      <a:pt x="11" y="36"/>
                    </a:cubicBezTo>
                    <a:cubicBezTo>
                      <a:pt x="11" y="36"/>
                      <a:pt x="10" y="36"/>
                      <a:pt x="10" y="35"/>
                    </a:cubicBezTo>
                    <a:cubicBezTo>
                      <a:pt x="12" y="32"/>
                      <a:pt x="14" y="30"/>
                      <a:pt x="15" y="26"/>
                    </a:cubicBezTo>
                    <a:cubicBezTo>
                      <a:pt x="16" y="25"/>
                      <a:pt x="17" y="24"/>
                      <a:pt x="17" y="22"/>
                    </a:cubicBezTo>
                    <a:cubicBezTo>
                      <a:pt x="20" y="19"/>
                      <a:pt x="21" y="14"/>
                      <a:pt x="24" y="11"/>
                    </a:cubicBezTo>
                    <a:cubicBezTo>
                      <a:pt x="25" y="7"/>
                      <a:pt x="29" y="0"/>
                      <a:pt x="34" y="2"/>
                    </a:cubicBezTo>
                    <a:cubicBezTo>
                      <a:pt x="35" y="2"/>
                      <a:pt x="36" y="4"/>
                      <a:pt x="38" y="4"/>
                    </a:cubicBezTo>
                    <a:cubicBezTo>
                      <a:pt x="38" y="5"/>
                      <a:pt x="40" y="6"/>
                      <a:pt x="40" y="8"/>
                    </a:cubicBezTo>
                    <a:cubicBezTo>
                      <a:pt x="40" y="9"/>
                      <a:pt x="39" y="10"/>
                      <a:pt x="39" y="12"/>
                    </a:cubicBezTo>
                    <a:cubicBezTo>
                      <a:pt x="38" y="14"/>
                      <a:pt x="39" y="19"/>
                      <a:pt x="39" y="22"/>
                    </a:cubicBezTo>
                    <a:cubicBezTo>
                      <a:pt x="39" y="24"/>
                      <a:pt x="39" y="26"/>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Freeform 35">
                <a:extLst>
                  <a:ext uri="{FF2B5EF4-FFF2-40B4-BE49-F238E27FC236}">
                    <a16:creationId xmlns:a16="http://schemas.microsoft.com/office/drawing/2014/main" id="{F8B50F98-2B39-4BE5-9C9A-9EBAC8C098E6}"/>
                  </a:ext>
                </a:extLst>
              </p:cNvPr>
              <p:cNvSpPr>
                <a:spLocks/>
              </p:cNvSpPr>
              <p:nvPr/>
            </p:nvSpPr>
            <p:spPr bwMode="auto">
              <a:xfrm>
                <a:off x="3148" y="2356"/>
                <a:ext cx="60" cy="133"/>
              </a:xfrm>
              <a:custGeom>
                <a:avLst/>
                <a:gdLst>
                  <a:gd name="T0" fmla="*/ 10 w 29"/>
                  <a:gd name="T1" fmla="*/ 1 h 64"/>
                  <a:gd name="T2" fmla="*/ 12 w 29"/>
                  <a:gd name="T3" fmla="*/ 4 h 64"/>
                  <a:gd name="T4" fmla="*/ 13 w 29"/>
                  <a:gd name="T5" fmla="*/ 8 h 64"/>
                  <a:gd name="T6" fmla="*/ 14 w 29"/>
                  <a:gd name="T7" fmla="*/ 14 h 64"/>
                  <a:gd name="T8" fmla="*/ 15 w 29"/>
                  <a:gd name="T9" fmla="*/ 16 h 64"/>
                  <a:gd name="T10" fmla="*/ 17 w 29"/>
                  <a:gd name="T11" fmla="*/ 21 h 64"/>
                  <a:gd name="T12" fmla="*/ 18 w 29"/>
                  <a:gd name="T13" fmla="*/ 24 h 64"/>
                  <a:gd name="T14" fmla="*/ 19 w 29"/>
                  <a:gd name="T15" fmla="*/ 29 h 64"/>
                  <a:gd name="T16" fmla="*/ 20 w 29"/>
                  <a:gd name="T17" fmla="*/ 33 h 64"/>
                  <a:gd name="T18" fmla="*/ 20 w 29"/>
                  <a:gd name="T19" fmla="*/ 35 h 64"/>
                  <a:gd name="T20" fmla="*/ 22 w 29"/>
                  <a:gd name="T21" fmla="*/ 39 h 64"/>
                  <a:gd name="T22" fmla="*/ 24 w 29"/>
                  <a:gd name="T23" fmla="*/ 47 h 64"/>
                  <a:gd name="T24" fmla="*/ 27 w 29"/>
                  <a:gd name="T25" fmla="*/ 59 h 64"/>
                  <a:gd name="T26" fmla="*/ 19 w 29"/>
                  <a:gd name="T27" fmla="*/ 61 h 64"/>
                  <a:gd name="T28" fmla="*/ 14 w 29"/>
                  <a:gd name="T29" fmla="*/ 48 h 64"/>
                  <a:gd name="T30" fmla="*/ 14 w 29"/>
                  <a:gd name="T31" fmla="*/ 46 h 64"/>
                  <a:gd name="T32" fmla="*/ 13 w 29"/>
                  <a:gd name="T33" fmla="*/ 43 h 64"/>
                  <a:gd name="T34" fmla="*/ 12 w 29"/>
                  <a:gd name="T35" fmla="*/ 40 h 64"/>
                  <a:gd name="T36" fmla="*/ 11 w 29"/>
                  <a:gd name="T37" fmla="*/ 38 h 64"/>
                  <a:gd name="T38" fmla="*/ 11 w 29"/>
                  <a:gd name="T39" fmla="*/ 35 h 64"/>
                  <a:gd name="T40" fmla="*/ 6 w 29"/>
                  <a:gd name="T41" fmla="*/ 22 h 64"/>
                  <a:gd name="T42" fmla="*/ 5 w 29"/>
                  <a:gd name="T43" fmla="*/ 18 h 64"/>
                  <a:gd name="T44" fmla="*/ 4 w 29"/>
                  <a:gd name="T45" fmla="*/ 16 h 64"/>
                  <a:gd name="T46" fmla="*/ 4 w 29"/>
                  <a:gd name="T47" fmla="*/ 13 h 64"/>
                  <a:gd name="T48" fmla="*/ 1 w 29"/>
                  <a:gd name="T49" fmla="*/ 8 h 64"/>
                  <a:gd name="T50" fmla="*/ 0 w 29"/>
                  <a:gd name="T51" fmla="*/ 4 h 64"/>
                  <a:gd name="T52" fmla="*/ 10 w 29"/>
                  <a:gd name="T53"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64">
                    <a:moveTo>
                      <a:pt x="10" y="1"/>
                    </a:moveTo>
                    <a:cubicBezTo>
                      <a:pt x="11" y="2"/>
                      <a:pt x="11" y="3"/>
                      <a:pt x="12" y="4"/>
                    </a:cubicBezTo>
                    <a:cubicBezTo>
                      <a:pt x="11" y="6"/>
                      <a:pt x="13" y="7"/>
                      <a:pt x="13" y="8"/>
                    </a:cubicBezTo>
                    <a:cubicBezTo>
                      <a:pt x="14" y="10"/>
                      <a:pt x="14" y="12"/>
                      <a:pt x="14" y="14"/>
                    </a:cubicBezTo>
                    <a:cubicBezTo>
                      <a:pt x="14" y="15"/>
                      <a:pt x="15" y="15"/>
                      <a:pt x="15" y="16"/>
                    </a:cubicBezTo>
                    <a:cubicBezTo>
                      <a:pt x="16" y="17"/>
                      <a:pt x="16" y="19"/>
                      <a:pt x="17" y="21"/>
                    </a:cubicBezTo>
                    <a:cubicBezTo>
                      <a:pt x="17" y="22"/>
                      <a:pt x="18" y="23"/>
                      <a:pt x="18" y="24"/>
                    </a:cubicBezTo>
                    <a:cubicBezTo>
                      <a:pt x="19" y="26"/>
                      <a:pt x="19" y="27"/>
                      <a:pt x="19" y="29"/>
                    </a:cubicBezTo>
                    <a:cubicBezTo>
                      <a:pt x="19" y="30"/>
                      <a:pt x="20" y="31"/>
                      <a:pt x="20" y="33"/>
                    </a:cubicBezTo>
                    <a:cubicBezTo>
                      <a:pt x="20" y="33"/>
                      <a:pt x="20" y="34"/>
                      <a:pt x="20" y="35"/>
                    </a:cubicBezTo>
                    <a:cubicBezTo>
                      <a:pt x="21" y="36"/>
                      <a:pt x="22" y="37"/>
                      <a:pt x="22" y="39"/>
                    </a:cubicBezTo>
                    <a:cubicBezTo>
                      <a:pt x="23" y="42"/>
                      <a:pt x="24" y="44"/>
                      <a:pt x="24" y="47"/>
                    </a:cubicBezTo>
                    <a:cubicBezTo>
                      <a:pt x="25" y="49"/>
                      <a:pt x="29" y="56"/>
                      <a:pt x="27" y="59"/>
                    </a:cubicBezTo>
                    <a:cubicBezTo>
                      <a:pt x="26" y="62"/>
                      <a:pt x="22" y="64"/>
                      <a:pt x="19" y="61"/>
                    </a:cubicBezTo>
                    <a:cubicBezTo>
                      <a:pt x="18" y="57"/>
                      <a:pt x="15" y="52"/>
                      <a:pt x="14" y="48"/>
                    </a:cubicBezTo>
                    <a:cubicBezTo>
                      <a:pt x="14" y="47"/>
                      <a:pt x="15" y="47"/>
                      <a:pt x="14" y="46"/>
                    </a:cubicBezTo>
                    <a:cubicBezTo>
                      <a:pt x="14" y="45"/>
                      <a:pt x="13" y="44"/>
                      <a:pt x="13" y="43"/>
                    </a:cubicBezTo>
                    <a:cubicBezTo>
                      <a:pt x="12" y="42"/>
                      <a:pt x="13" y="41"/>
                      <a:pt x="12" y="40"/>
                    </a:cubicBezTo>
                    <a:cubicBezTo>
                      <a:pt x="12" y="39"/>
                      <a:pt x="11" y="39"/>
                      <a:pt x="11" y="38"/>
                    </a:cubicBezTo>
                    <a:cubicBezTo>
                      <a:pt x="11" y="37"/>
                      <a:pt x="11" y="36"/>
                      <a:pt x="11" y="35"/>
                    </a:cubicBezTo>
                    <a:cubicBezTo>
                      <a:pt x="9" y="31"/>
                      <a:pt x="8" y="27"/>
                      <a:pt x="6" y="22"/>
                    </a:cubicBezTo>
                    <a:cubicBezTo>
                      <a:pt x="6" y="21"/>
                      <a:pt x="6" y="19"/>
                      <a:pt x="5" y="18"/>
                    </a:cubicBezTo>
                    <a:cubicBezTo>
                      <a:pt x="5" y="17"/>
                      <a:pt x="4" y="16"/>
                      <a:pt x="4" y="16"/>
                    </a:cubicBezTo>
                    <a:cubicBezTo>
                      <a:pt x="4" y="15"/>
                      <a:pt x="4" y="14"/>
                      <a:pt x="4" y="13"/>
                    </a:cubicBezTo>
                    <a:cubicBezTo>
                      <a:pt x="3" y="11"/>
                      <a:pt x="2" y="10"/>
                      <a:pt x="1" y="8"/>
                    </a:cubicBezTo>
                    <a:cubicBezTo>
                      <a:pt x="1" y="7"/>
                      <a:pt x="0" y="5"/>
                      <a:pt x="0" y="4"/>
                    </a:cubicBezTo>
                    <a:cubicBezTo>
                      <a:pt x="1" y="1"/>
                      <a:pt x="5"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Freeform 36">
                <a:extLst>
                  <a:ext uri="{FF2B5EF4-FFF2-40B4-BE49-F238E27FC236}">
                    <a16:creationId xmlns:a16="http://schemas.microsoft.com/office/drawing/2014/main" id="{CC427C04-774B-449B-B822-A39BC5BBAB3E}"/>
                  </a:ext>
                </a:extLst>
              </p:cNvPr>
              <p:cNvSpPr>
                <a:spLocks/>
              </p:cNvSpPr>
              <p:nvPr/>
            </p:nvSpPr>
            <p:spPr bwMode="auto">
              <a:xfrm>
                <a:off x="2814" y="2360"/>
                <a:ext cx="100" cy="141"/>
              </a:xfrm>
              <a:custGeom>
                <a:avLst/>
                <a:gdLst>
                  <a:gd name="T0" fmla="*/ 41 w 48"/>
                  <a:gd name="T1" fmla="*/ 5 h 68"/>
                  <a:gd name="T2" fmla="*/ 40 w 48"/>
                  <a:gd name="T3" fmla="*/ 7 h 68"/>
                  <a:gd name="T4" fmla="*/ 44 w 48"/>
                  <a:gd name="T5" fmla="*/ 10 h 68"/>
                  <a:gd name="T6" fmla="*/ 46 w 48"/>
                  <a:gd name="T7" fmla="*/ 21 h 68"/>
                  <a:gd name="T8" fmla="*/ 38 w 48"/>
                  <a:gd name="T9" fmla="*/ 22 h 68"/>
                  <a:gd name="T10" fmla="*/ 36 w 48"/>
                  <a:gd name="T11" fmla="*/ 16 h 68"/>
                  <a:gd name="T12" fmla="*/ 34 w 48"/>
                  <a:gd name="T13" fmla="*/ 13 h 68"/>
                  <a:gd name="T14" fmla="*/ 30 w 48"/>
                  <a:gd name="T15" fmla="*/ 9 h 68"/>
                  <a:gd name="T16" fmla="*/ 17 w 48"/>
                  <a:gd name="T17" fmla="*/ 17 h 68"/>
                  <a:gd name="T18" fmla="*/ 15 w 48"/>
                  <a:gd name="T19" fmla="*/ 22 h 68"/>
                  <a:gd name="T20" fmla="*/ 11 w 48"/>
                  <a:gd name="T21" fmla="*/ 46 h 68"/>
                  <a:gd name="T22" fmla="*/ 12 w 48"/>
                  <a:gd name="T23" fmla="*/ 48 h 68"/>
                  <a:gd name="T24" fmla="*/ 13 w 48"/>
                  <a:gd name="T25" fmla="*/ 50 h 68"/>
                  <a:gd name="T26" fmla="*/ 21 w 48"/>
                  <a:gd name="T27" fmla="*/ 52 h 68"/>
                  <a:gd name="T28" fmla="*/ 23 w 48"/>
                  <a:gd name="T29" fmla="*/ 53 h 68"/>
                  <a:gd name="T30" fmla="*/ 26 w 48"/>
                  <a:gd name="T31" fmla="*/ 50 h 68"/>
                  <a:gd name="T32" fmla="*/ 28 w 48"/>
                  <a:gd name="T33" fmla="*/ 46 h 68"/>
                  <a:gd name="T34" fmla="*/ 23 w 48"/>
                  <a:gd name="T35" fmla="*/ 39 h 68"/>
                  <a:gd name="T36" fmla="*/ 20 w 48"/>
                  <a:gd name="T37" fmla="*/ 35 h 68"/>
                  <a:gd name="T38" fmla="*/ 33 w 48"/>
                  <a:gd name="T39" fmla="*/ 36 h 68"/>
                  <a:gd name="T40" fmla="*/ 34 w 48"/>
                  <a:gd name="T41" fmla="*/ 35 h 68"/>
                  <a:gd name="T42" fmla="*/ 40 w 48"/>
                  <a:gd name="T43" fmla="*/ 40 h 68"/>
                  <a:gd name="T44" fmla="*/ 39 w 48"/>
                  <a:gd name="T45" fmla="*/ 44 h 68"/>
                  <a:gd name="T46" fmla="*/ 37 w 48"/>
                  <a:gd name="T47" fmla="*/ 50 h 68"/>
                  <a:gd name="T48" fmla="*/ 33 w 48"/>
                  <a:gd name="T49" fmla="*/ 57 h 68"/>
                  <a:gd name="T50" fmla="*/ 33 w 48"/>
                  <a:gd name="T51" fmla="*/ 60 h 68"/>
                  <a:gd name="T52" fmla="*/ 32 w 48"/>
                  <a:gd name="T53" fmla="*/ 62 h 68"/>
                  <a:gd name="T54" fmla="*/ 26 w 48"/>
                  <a:gd name="T55" fmla="*/ 68 h 68"/>
                  <a:gd name="T56" fmla="*/ 22 w 48"/>
                  <a:gd name="T57" fmla="*/ 63 h 68"/>
                  <a:gd name="T58" fmla="*/ 13 w 48"/>
                  <a:gd name="T59" fmla="*/ 63 h 68"/>
                  <a:gd name="T60" fmla="*/ 4 w 48"/>
                  <a:gd name="T61" fmla="*/ 56 h 68"/>
                  <a:gd name="T62" fmla="*/ 2 w 48"/>
                  <a:gd name="T63" fmla="*/ 53 h 68"/>
                  <a:gd name="T64" fmla="*/ 0 w 48"/>
                  <a:gd name="T65" fmla="*/ 48 h 68"/>
                  <a:gd name="T66" fmla="*/ 2 w 48"/>
                  <a:gd name="T67" fmla="*/ 31 h 68"/>
                  <a:gd name="T68" fmla="*/ 5 w 48"/>
                  <a:gd name="T69" fmla="*/ 22 h 68"/>
                  <a:gd name="T70" fmla="*/ 8 w 48"/>
                  <a:gd name="T71" fmla="*/ 16 h 68"/>
                  <a:gd name="T72" fmla="*/ 12 w 48"/>
                  <a:gd name="T73" fmla="*/ 9 h 68"/>
                  <a:gd name="T74" fmla="*/ 14 w 48"/>
                  <a:gd name="T75" fmla="*/ 8 h 68"/>
                  <a:gd name="T76" fmla="*/ 14 w 48"/>
                  <a:gd name="T77" fmla="*/ 6 h 68"/>
                  <a:gd name="T78" fmla="*/ 18 w 48"/>
                  <a:gd name="T79" fmla="*/ 3 h 68"/>
                  <a:gd name="T80" fmla="*/ 36 w 48"/>
                  <a:gd name="T81" fmla="*/ 1 h 68"/>
                  <a:gd name="T82" fmla="*/ 41 w 48"/>
                  <a:gd name="T8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68">
                    <a:moveTo>
                      <a:pt x="41" y="5"/>
                    </a:moveTo>
                    <a:cubicBezTo>
                      <a:pt x="41" y="6"/>
                      <a:pt x="40" y="6"/>
                      <a:pt x="40" y="7"/>
                    </a:cubicBezTo>
                    <a:cubicBezTo>
                      <a:pt x="42" y="7"/>
                      <a:pt x="43" y="9"/>
                      <a:pt x="44" y="10"/>
                    </a:cubicBezTo>
                    <a:cubicBezTo>
                      <a:pt x="43" y="13"/>
                      <a:pt x="48" y="17"/>
                      <a:pt x="46" y="21"/>
                    </a:cubicBezTo>
                    <a:cubicBezTo>
                      <a:pt x="44" y="23"/>
                      <a:pt x="40" y="23"/>
                      <a:pt x="38" y="22"/>
                    </a:cubicBezTo>
                    <a:cubicBezTo>
                      <a:pt x="37" y="20"/>
                      <a:pt x="35" y="19"/>
                      <a:pt x="36" y="16"/>
                    </a:cubicBezTo>
                    <a:cubicBezTo>
                      <a:pt x="35" y="15"/>
                      <a:pt x="34" y="14"/>
                      <a:pt x="34" y="13"/>
                    </a:cubicBezTo>
                    <a:cubicBezTo>
                      <a:pt x="33" y="11"/>
                      <a:pt x="31" y="10"/>
                      <a:pt x="30" y="9"/>
                    </a:cubicBezTo>
                    <a:cubicBezTo>
                      <a:pt x="23" y="9"/>
                      <a:pt x="22" y="14"/>
                      <a:pt x="17" y="17"/>
                    </a:cubicBezTo>
                    <a:cubicBezTo>
                      <a:pt x="17" y="19"/>
                      <a:pt x="16" y="21"/>
                      <a:pt x="15" y="22"/>
                    </a:cubicBezTo>
                    <a:cubicBezTo>
                      <a:pt x="13" y="28"/>
                      <a:pt x="10" y="38"/>
                      <a:pt x="11" y="46"/>
                    </a:cubicBezTo>
                    <a:cubicBezTo>
                      <a:pt x="11" y="47"/>
                      <a:pt x="12" y="47"/>
                      <a:pt x="12" y="48"/>
                    </a:cubicBezTo>
                    <a:cubicBezTo>
                      <a:pt x="13" y="49"/>
                      <a:pt x="12" y="50"/>
                      <a:pt x="13" y="50"/>
                    </a:cubicBezTo>
                    <a:cubicBezTo>
                      <a:pt x="14" y="53"/>
                      <a:pt x="19" y="55"/>
                      <a:pt x="21" y="52"/>
                    </a:cubicBezTo>
                    <a:cubicBezTo>
                      <a:pt x="22" y="52"/>
                      <a:pt x="22" y="53"/>
                      <a:pt x="23" y="53"/>
                    </a:cubicBezTo>
                    <a:cubicBezTo>
                      <a:pt x="24" y="52"/>
                      <a:pt x="25" y="50"/>
                      <a:pt x="26" y="50"/>
                    </a:cubicBezTo>
                    <a:cubicBezTo>
                      <a:pt x="26" y="48"/>
                      <a:pt x="28" y="47"/>
                      <a:pt x="28" y="46"/>
                    </a:cubicBezTo>
                    <a:cubicBezTo>
                      <a:pt x="28" y="42"/>
                      <a:pt x="25" y="41"/>
                      <a:pt x="23" y="39"/>
                    </a:cubicBezTo>
                    <a:cubicBezTo>
                      <a:pt x="21" y="38"/>
                      <a:pt x="19" y="37"/>
                      <a:pt x="20" y="35"/>
                    </a:cubicBezTo>
                    <a:cubicBezTo>
                      <a:pt x="21" y="31"/>
                      <a:pt x="31" y="34"/>
                      <a:pt x="33" y="36"/>
                    </a:cubicBezTo>
                    <a:cubicBezTo>
                      <a:pt x="33" y="36"/>
                      <a:pt x="34" y="35"/>
                      <a:pt x="34" y="35"/>
                    </a:cubicBezTo>
                    <a:cubicBezTo>
                      <a:pt x="36" y="38"/>
                      <a:pt x="40" y="37"/>
                      <a:pt x="40" y="40"/>
                    </a:cubicBezTo>
                    <a:cubicBezTo>
                      <a:pt x="40" y="41"/>
                      <a:pt x="39" y="42"/>
                      <a:pt x="39" y="44"/>
                    </a:cubicBezTo>
                    <a:cubicBezTo>
                      <a:pt x="38" y="46"/>
                      <a:pt x="37" y="47"/>
                      <a:pt x="37" y="50"/>
                    </a:cubicBezTo>
                    <a:cubicBezTo>
                      <a:pt x="36" y="53"/>
                      <a:pt x="34" y="55"/>
                      <a:pt x="33" y="57"/>
                    </a:cubicBezTo>
                    <a:cubicBezTo>
                      <a:pt x="33" y="58"/>
                      <a:pt x="33" y="59"/>
                      <a:pt x="33" y="60"/>
                    </a:cubicBezTo>
                    <a:cubicBezTo>
                      <a:pt x="33" y="60"/>
                      <a:pt x="32" y="61"/>
                      <a:pt x="32" y="62"/>
                    </a:cubicBezTo>
                    <a:cubicBezTo>
                      <a:pt x="30" y="65"/>
                      <a:pt x="30" y="68"/>
                      <a:pt x="26" y="68"/>
                    </a:cubicBezTo>
                    <a:cubicBezTo>
                      <a:pt x="25" y="66"/>
                      <a:pt x="22" y="66"/>
                      <a:pt x="22" y="63"/>
                    </a:cubicBezTo>
                    <a:cubicBezTo>
                      <a:pt x="19" y="62"/>
                      <a:pt x="15" y="63"/>
                      <a:pt x="13" y="63"/>
                    </a:cubicBezTo>
                    <a:cubicBezTo>
                      <a:pt x="8" y="62"/>
                      <a:pt x="6" y="58"/>
                      <a:pt x="4" y="56"/>
                    </a:cubicBezTo>
                    <a:cubicBezTo>
                      <a:pt x="3" y="55"/>
                      <a:pt x="3" y="54"/>
                      <a:pt x="2" y="53"/>
                    </a:cubicBezTo>
                    <a:cubicBezTo>
                      <a:pt x="2" y="50"/>
                      <a:pt x="1" y="49"/>
                      <a:pt x="0" y="48"/>
                    </a:cubicBezTo>
                    <a:cubicBezTo>
                      <a:pt x="0" y="43"/>
                      <a:pt x="0" y="35"/>
                      <a:pt x="2" y="31"/>
                    </a:cubicBezTo>
                    <a:cubicBezTo>
                      <a:pt x="2" y="27"/>
                      <a:pt x="4" y="25"/>
                      <a:pt x="5" y="22"/>
                    </a:cubicBezTo>
                    <a:cubicBezTo>
                      <a:pt x="6" y="20"/>
                      <a:pt x="7" y="18"/>
                      <a:pt x="8" y="16"/>
                    </a:cubicBezTo>
                    <a:cubicBezTo>
                      <a:pt x="9" y="14"/>
                      <a:pt x="10" y="11"/>
                      <a:pt x="12" y="9"/>
                    </a:cubicBezTo>
                    <a:cubicBezTo>
                      <a:pt x="12" y="9"/>
                      <a:pt x="13" y="8"/>
                      <a:pt x="14" y="8"/>
                    </a:cubicBezTo>
                    <a:cubicBezTo>
                      <a:pt x="14" y="8"/>
                      <a:pt x="14" y="7"/>
                      <a:pt x="14" y="6"/>
                    </a:cubicBezTo>
                    <a:cubicBezTo>
                      <a:pt x="15" y="5"/>
                      <a:pt x="17" y="4"/>
                      <a:pt x="18" y="3"/>
                    </a:cubicBezTo>
                    <a:cubicBezTo>
                      <a:pt x="23" y="2"/>
                      <a:pt x="29" y="0"/>
                      <a:pt x="36" y="1"/>
                    </a:cubicBezTo>
                    <a:cubicBezTo>
                      <a:pt x="37" y="2"/>
                      <a:pt x="39" y="3"/>
                      <a:pt x="4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Freeform 37">
                <a:extLst>
                  <a:ext uri="{FF2B5EF4-FFF2-40B4-BE49-F238E27FC236}">
                    <a16:creationId xmlns:a16="http://schemas.microsoft.com/office/drawing/2014/main" id="{BA210B26-69E9-4E18-BA31-35C22B80DE8E}"/>
                  </a:ext>
                </a:extLst>
              </p:cNvPr>
              <p:cNvSpPr>
                <a:spLocks/>
              </p:cNvSpPr>
              <p:nvPr/>
            </p:nvSpPr>
            <p:spPr bwMode="auto">
              <a:xfrm>
                <a:off x="3066" y="2364"/>
                <a:ext cx="90" cy="146"/>
              </a:xfrm>
              <a:custGeom>
                <a:avLst/>
                <a:gdLst>
                  <a:gd name="T0" fmla="*/ 35 w 43"/>
                  <a:gd name="T1" fmla="*/ 2 h 70"/>
                  <a:gd name="T2" fmla="*/ 35 w 43"/>
                  <a:gd name="T3" fmla="*/ 6 h 70"/>
                  <a:gd name="T4" fmla="*/ 36 w 43"/>
                  <a:gd name="T5" fmla="*/ 8 h 70"/>
                  <a:gd name="T6" fmla="*/ 36 w 43"/>
                  <a:gd name="T7" fmla="*/ 12 h 70"/>
                  <a:gd name="T8" fmla="*/ 37 w 43"/>
                  <a:gd name="T9" fmla="*/ 15 h 70"/>
                  <a:gd name="T10" fmla="*/ 37 w 43"/>
                  <a:gd name="T11" fmla="*/ 17 h 70"/>
                  <a:gd name="T12" fmla="*/ 38 w 43"/>
                  <a:gd name="T13" fmla="*/ 20 h 70"/>
                  <a:gd name="T14" fmla="*/ 38 w 43"/>
                  <a:gd name="T15" fmla="*/ 22 h 70"/>
                  <a:gd name="T16" fmla="*/ 39 w 43"/>
                  <a:gd name="T17" fmla="*/ 32 h 70"/>
                  <a:gd name="T18" fmla="*/ 40 w 43"/>
                  <a:gd name="T19" fmla="*/ 36 h 70"/>
                  <a:gd name="T20" fmla="*/ 40 w 43"/>
                  <a:gd name="T21" fmla="*/ 40 h 70"/>
                  <a:gd name="T22" fmla="*/ 41 w 43"/>
                  <a:gd name="T23" fmla="*/ 43 h 70"/>
                  <a:gd name="T24" fmla="*/ 41 w 43"/>
                  <a:gd name="T25" fmla="*/ 45 h 70"/>
                  <a:gd name="T26" fmla="*/ 42 w 43"/>
                  <a:gd name="T27" fmla="*/ 53 h 70"/>
                  <a:gd name="T28" fmla="*/ 42 w 43"/>
                  <a:gd name="T29" fmla="*/ 55 h 70"/>
                  <a:gd name="T30" fmla="*/ 43 w 43"/>
                  <a:gd name="T31" fmla="*/ 59 h 70"/>
                  <a:gd name="T32" fmla="*/ 41 w 43"/>
                  <a:gd name="T33" fmla="*/ 63 h 70"/>
                  <a:gd name="T34" fmla="*/ 33 w 43"/>
                  <a:gd name="T35" fmla="*/ 62 h 70"/>
                  <a:gd name="T36" fmla="*/ 34 w 43"/>
                  <a:gd name="T37" fmla="*/ 60 h 70"/>
                  <a:gd name="T38" fmla="*/ 31 w 43"/>
                  <a:gd name="T39" fmla="*/ 59 h 70"/>
                  <a:gd name="T40" fmla="*/ 26 w 43"/>
                  <a:gd name="T41" fmla="*/ 51 h 70"/>
                  <a:gd name="T42" fmla="*/ 24 w 43"/>
                  <a:gd name="T43" fmla="*/ 46 h 70"/>
                  <a:gd name="T44" fmla="*/ 21 w 43"/>
                  <a:gd name="T45" fmla="*/ 39 h 70"/>
                  <a:gd name="T46" fmla="*/ 17 w 43"/>
                  <a:gd name="T47" fmla="*/ 35 h 70"/>
                  <a:gd name="T48" fmla="*/ 15 w 43"/>
                  <a:gd name="T49" fmla="*/ 45 h 70"/>
                  <a:gd name="T50" fmla="*/ 16 w 43"/>
                  <a:gd name="T51" fmla="*/ 49 h 70"/>
                  <a:gd name="T52" fmla="*/ 17 w 43"/>
                  <a:gd name="T53" fmla="*/ 56 h 70"/>
                  <a:gd name="T54" fmla="*/ 17 w 43"/>
                  <a:gd name="T55" fmla="*/ 59 h 70"/>
                  <a:gd name="T56" fmla="*/ 17 w 43"/>
                  <a:gd name="T57" fmla="*/ 61 h 70"/>
                  <a:gd name="T58" fmla="*/ 17 w 43"/>
                  <a:gd name="T59" fmla="*/ 64 h 70"/>
                  <a:gd name="T60" fmla="*/ 9 w 43"/>
                  <a:gd name="T61" fmla="*/ 68 h 70"/>
                  <a:gd name="T62" fmla="*/ 5 w 43"/>
                  <a:gd name="T63" fmla="*/ 49 h 70"/>
                  <a:gd name="T64" fmla="*/ 4 w 43"/>
                  <a:gd name="T65" fmla="*/ 46 h 70"/>
                  <a:gd name="T66" fmla="*/ 4 w 43"/>
                  <a:gd name="T67" fmla="*/ 32 h 70"/>
                  <a:gd name="T68" fmla="*/ 3 w 43"/>
                  <a:gd name="T69" fmla="*/ 30 h 70"/>
                  <a:gd name="T70" fmla="*/ 2 w 43"/>
                  <a:gd name="T71" fmla="*/ 21 h 70"/>
                  <a:gd name="T72" fmla="*/ 1 w 43"/>
                  <a:gd name="T73" fmla="*/ 18 h 70"/>
                  <a:gd name="T74" fmla="*/ 2 w 43"/>
                  <a:gd name="T75" fmla="*/ 6 h 70"/>
                  <a:gd name="T76" fmla="*/ 13 w 43"/>
                  <a:gd name="T77" fmla="*/ 5 h 70"/>
                  <a:gd name="T78" fmla="*/ 15 w 43"/>
                  <a:gd name="T79" fmla="*/ 9 h 70"/>
                  <a:gd name="T80" fmla="*/ 21 w 43"/>
                  <a:gd name="T81" fmla="*/ 17 h 70"/>
                  <a:gd name="T82" fmla="*/ 26 w 43"/>
                  <a:gd name="T83" fmla="*/ 19 h 70"/>
                  <a:gd name="T84" fmla="*/ 27 w 43"/>
                  <a:gd name="T85" fmla="*/ 2 h 70"/>
                  <a:gd name="T86" fmla="*/ 31 w 43"/>
                  <a:gd name="T87" fmla="*/ 0 h 70"/>
                  <a:gd name="T88" fmla="*/ 35 w 43"/>
                  <a:gd name="T8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70">
                    <a:moveTo>
                      <a:pt x="35" y="2"/>
                    </a:moveTo>
                    <a:cubicBezTo>
                      <a:pt x="36" y="3"/>
                      <a:pt x="35" y="4"/>
                      <a:pt x="35" y="6"/>
                    </a:cubicBezTo>
                    <a:cubicBezTo>
                      <a:pt x="35" y="6"/>
                      <a:pt x="36" y="7"/>
                      <a:pt x="36" y="8"/>
                    </a:cubicBezTo>
                    <a:cubicBezTo>
                      <a:pt x="37" y="9"/>
                      <a:pt x="36" y="10"/>
                      <a:pt x="36" y="12"/>
                    </a:cubicBezTo>
                    <a:cubicBezTo>
                      <a:pt x="36" y="13"/>
                      <a:pt x="37" y="14"/>
                      <a:pt x="37" y="15"/>
                    </a:cubicBezTo>
                    <a:cubicBezTo>
                      <a:pt x="37" y="15"/>
                      <a:pt x="37" y="16"/>
                      <a:pt x="37" y="17"/>
                    </a:cubicBezTo>
                    <a:cubicBezTo>
                      <a:pt x="37" y="18"/>
                      <a:pt x="38" y="19"/>
                      <a:pt x="38" y="20"/>
                    </a:cubicBezTo>
                    <a:cubicBezTo>
                      <a:pt x="38" y="21"/>
                      <a:pt x="38" y="21"/>
                      <a:pt x="38" y="22"/>
                    </a:cubicBezTo>
                    <a:cubicBezTo>
                      <a:pt x="38" y="25"/>
                      <a:pt x="39" y="29"/>
                      <a:pt x="39" y="32"/>
                    </a:cubicBezTo>
                    <a:cubicBezTo>
                      <a:pt x="39" y="34"/>
                      <a:pt x="40" y="35"/>
                      <a:pt x="40" y="36"/>
                    </a:cubicBezTo>
                    <a:cubicBezTo>
                      <a:pt x="40" y="37"/>
                      <a:pt x="40" y="39"/>
                      <a:pt x="40" y="40"/>
                    </a:cubicBezTo>
                    <a:cubicBezTo>
                      <a:pt x="40" y="41"/>
                      <a:pt x="41" y="42"/>
                      <a:pt x="41" y="43"/>
                    </a:cubicBezTo>
                    <a:cubicBezTo>
                      <a:pt x="41" y="43"/>
                      <a:pt x="41" y="44"/>
                      <a:pt x="41" y="45"/>
                    </a:cubicBezTo>
                    <a:cubicBezTo>
                      <a:pt x="41" y="48"/>
                      <a:pt x="42" y="50"/>
                      <a:pt x="42" y="53"/>
                    </a:cubicBezTo>
                    <a:cubicBezTo>
                      <a:pt x="42" y="54"/>
                      <a:pt x="42" y="55"/>
                      <a:pt x="42" y="55"/>
                    </a:cubicBezTo>
                    <a:cubicBezTo>
                      <a:pt x="42" y="57"/>
                      <a:pt x="43" y="58"/>
                      <a:pt x="43" y="59"/>
                    </a:cubicBezTo>
                    <a:cubicBezTo>
                      <a:pt x="43" y="60"/>
                      <a:pt x="42" y="63"/>
                      <a:pt x="41" y="63"/>
                    </a:cubicBezTo>
                    <a:cubicBezTo>
                      <a:pt x="38" y="66"/>
                      <a:pt x="35" y="63"/>
                      <a:pt x="33" y="62"/>
                    </a:cubicBezTo>
                    <a:cubicBezTo>
                      <a:pt x="32" y="61"/>
                      <a:pt x="34" y="61"/>
                      <a:pt x="34" y="60"/>
                    </a:cubicBezTo>
                    <a:cubicBezTo>
                      <a:pt x="33" y="59"/>
                      <a:pt x="32" y="59"/>
                      <a:pt x="31" y="59"/>
                    </a:cubicBezTo>
                    <a:cubicBezTo>
                      <a:pt x="30" y="56"/>
                      <a:pt x="28" y="54"/>
                      <a:pt x="26" y="51"/>
                    </a:cubicBezTo>
                    <a:cubicBezTo>
                      <a:pt x="25" y="49"/>
                      <a:pt x="25" y="48"/>
                      <a:pt x="24" y="46"/>
                    </a:cubicBezTo>
                    <a:cubicBezTo>
                      <a:pt x="23" y="44"/>
                      <a:pt x="22" y="41"/>
                      <a:pt x="21" y="39"/>
                    </a:cubicBezTo>
                    <a:cubicBezTo>
                      <a:pt x="20" y="38"/>
                      <a:pt x="18" y="35"/>
                      <a:pt x="17" y="35"/>
                    </a:cubicBezTo>
                    <a:cubicBezTo>
                      <a:pt x="14" y="34"/>
                      <a:pt x="14" y="42"/>
                      <a:pt x="15" y="45"/>
                    </a:cubicBezTo>
                    <a:cubicBezTo>
                      <a:pt x="15" y="46"/>
                      <a:pt x="16" y="47"/>
                      <a:pt x="16" y="49"/>
                    </a:cubicBezTo>
                    <a:cubicBezTo>
                      <a:pt x="17" y="51"/>
                      <a:pt x="16" y="54"/>
                      <a:pt x="17" y="56"/>
                    </a:cubicBezTo>
                    <a:cubicBezTo>
                      <a:pt x="17" y="57"/>
                      <a:pt x="17" y="58"/>
                      <a:pt x="17" y="59"/>
                    </a:cubicBezTo>
                    <a:cubicBezTo>
                      <a:pt x="17" y="59"/>
                      <a:pt x="17" y="60"/>
                      <a:pt x="17" y="61"/>
                    </a:cubicBezTo>
                    <a:cubicBezTo>
                      <a:pt x="17" y="62"/>
                      <a:pt x="17" y="63"/>
                      <a:pt x="17" y="64"/>
                    </a:cubicBezTo>
                    <a:cubicBezTo>
                      <a:pt x="17" y="66"/>
                      <a:pt x="12" y="70"/>
                      <a:pt x="9" y="68"/>
                    </a:cubicBezTo>
                    <a:cubicBezTo>
                      <a:pt x="5" y="65"/>
                      <a:pt x="6" y="55"/>
                      <a:pt x="5" y="49"/>
                    </a:cubicBezTo>
                    <a:cubicBezTo>
                      <a:pt x="5" y="48"/>
                      <a:pt x="4" y="47"/>
                      <a:pt x="4" y="46"/>
                    </a:cubicBezTo>
                    <a:cubicBezTo>
                      <a:pt x="3" y="42"/>
                      <a:pt x="4" y="36"/>
                      <a:pt x="4" y="32"/>
                    </a:cubicBezTo>
                    <a:cubicBezTo>
                      <a:pt x="3" y="31"/>
                      <a:pt x="3" y="31"/>
                      <a:pt x="3" y="30"/>
                    </a:cubicBezTo>
                    <a:cubicBezTo>
                      <a:pt x="2" y="27"/>
                      <a:pt x="3" y="23"/>
                      <a:pt x="2" y="21"/>
                    </a:cubicBezTo>
                    <a:cubicBezTo>
                      <a:pt x="2" y="20"/>
                      <a:pt x="1" y="19"/>
                      <a:pt x="1" y="18"/>
                    </a:cubicBezTo>
                    <a:cubicBezTo>
                      <a:pt x="0" y="14"/>
                      <a:pt x="2" y="9"/>
                      <a:pt x="2" y="6"/>
                    </a:cubicBezTo>
                    <a:cubicBezTo>
                      <a:pt x="3" y="3"/>
                      <a:pt x="10" y="3"/>
                      <a:pt x="13" y="5"/>
                    </a:cubicBezTo>
                    <a:cubicBezTo>
                      <a:pt x="14" y="6"/>
                      <a:pt x="15" y="7"/>
                      <a:pt x="15" y="9"/>
                    </a:cubicBezTo>
                    <a:cubicBezTo>
                      <a:pt x="17" y="12"/>
                      <a:pt x="20" y="13"/>
                      <a:pt x="21" y="17"/>
                    </a:cubicBezTo>
                    <a:cubicBezTo>
                      <a:pt x="22" y="18"/>
                      <a:pt x="23" y="20"/>
                      <a:pt x="26" y="19"/>
                    </a:cubicBezTo>
                    <a:cubicBezTo>
                      <a:pt x="27" y="14"/>
                      <a:pt x="24" y="6"/>
                      <a:pt x="27" y="2"/>
                    </a:cubicBezTo>
                    <a:cubicBezTo>
                      <a:pt x="27" y="1"/>
                      <a:pt x="30" y="0"/>
                      <a:pt x="31" y="0"/>
                    </a:cubicBezTo>
                    <a:cubicBezTo>
                      <a:pt x="32" y="0"/>
                      <a:pt x="33" y="2"/>
                      <a:pt x="3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Freeform 38">
                <a:extLst>
                  <a:ext uri="{FF2B5EF4-FFF2-40B4-BE49-F238E27FC236}">
                    <a16:creationId xmlns:a16="http://schemas.microsoft.com/office/drawing/2014/main" id="{AEC78654-1A25-4D8A-9E67-4219D50AB312}"/>
                  </a:ext>
                </a:extLst>
              </p:cNvPr>
              <p:cNvSpPr>
                <a:spLocks/>
              </p:cNvSpPr>
              <p:nvPr/>
            </p:nvSpPr>
            <p:spPr bwMode="auto">
              <a:xfrm>
                <a:off x="2979" y="2374"/>
                <a:ext cx="83" cy="140"/>
              </a:xfrm>
              <a:custGeom>
                <a:avLst/>
                <a:gdLst>
                  <a:gd name="T0" fmla="*/ 37 w 40"/>
                  <a:gd name="T1" fmla="*/ 53 h 67"/>
                  <a:gd name="T2" fmla="*/ 38 w 40"/>
                  <a:gd name="T3" fmla="*/ 55 h 67"/>
                  <a:gd name="T4" fmla="*/ 32 w 40"/>
                  <a:gd name="T5" fmla="*/ 59 h 67"/>
                  <a:gd name="T6" fmla="*/ 29 w 40"/>
                  <a:gd name="T7" fmla="*/ 64 h 67"/>
                  <a:gd name="T8" fmla="*/ 25 w 40"/>
                  <a:gd name="T9" fmla="*/ 65 h 67"/>
                  <a:gd name="T10" fmla="*/ 22 w 40"/>
                  <a:gd name="T11" fmla="*/ 67 h 67"/>
                  <a:gd name="T12" fmla="*/ 13 w 40"/>
                  <a:gd name="T13" fmla="*/ 64 h 67"/>
                  <a:gd name="T14" fmla="*/ 11 w 40"/>
                  <a:gd name="T15" fmla="*/ 63 h 67"/>
                  <a:gd name="T16" fmla="*/ 7 w 40"/>
                  <a:gd name="T17" fmla="*/ 60 h 67"/>
                  <a:gd name="T18" fmla="*/ 5 w 40"/>
                  <a:gd name="T19" fmla="*/ 58 h 67"/>
                  <a:gd name="T20" fmla="*/ 4 w 40"/>
                  <a:gd name="T21" fmla="*/ 54 h 67"/>
                  <a:gd name="T22" fmla="*/ 2 w 40"/>
                  <a:gd name="T23" fmla="*/ 51 h 67"/>
                  <a:gd name="T24" fmla="*/ 2 w 40"/>
                  <a:gd name="T25" fmla="*/ 48 h 67"/>
                  <a:gd name="T26" fmla="*/ 2 w 40"/>
                  <a:gd name="T27" fmla="*/ 45 h 67"/>
                  <a:gd name="T28" fmla="*/ 3 w 40"/>
                  <a:gd name="T29" fmla="*/ 42 h 67"/>
                  <a:gd name="T30" fmla="*/ 2 w 40"/>
                  <a:gd name="T31" fmla="*/ 37 h 67"/>
                  <a:gd name="T32" fmla="*/ 2 w 40"/>
                  <a:gd name="T33" fmla="*/ 32 h 67"/>
                  <a:gd name="T34" fmla="*/ 2 w 40"/>
                  <a:gd name="T35" fmla="*/ 23 h 67"/>
                  <a:gd name="T36" fmla="*/ 2 w 40"/>
                  <a:gd name="T37" fmla="*/ 14 h 67"/>
                  <a:gd name="T38" fmla="*/ 3 w 40"/>
                  <a:gd name="T39" fmla="*/ 6 h 67"/>
                  <a:gd name="T40" fmla="*/ 2 w 40"/>
                  <a:gd name="T41" fmla="*/ 4 h 67"/>
                  <a:gd name="T42" fmla="*/ 11 w 40"/>
                  <a:gd name="T43" fmla="*/ 2 h 67"/>
                  <a:gd name="T44" fmla="*/ 12 w 40"/>
                  <a:gd name="T45" fmla="*/ 10 h 67"/>
                  <a:gd name="T46" fmla="*/ 12 w 40"/>
                  <a:gd name="T47" fmla="*/ 15 h 67"/>
                  <a:gd name="T48" fmla="*/ 11 w 40"/>
                  <a:gd name="T49" fmla="*/ 25 h 67"/>
                  <a:gd name="T50" fmla="*/ 12 w 40"/>
                  <a:gd name="T51" fmla="*/ 27 h 67"/>
                  <a:gd name="T52" fmla="*/ 12 w 40"/>
                  <a:gd name="T53" fmla="*/ 29 h 67"/>
                  <a:gd name="T54" fmla="*/ 12 w 40"/>
                  <a:gd name="T55" fmla="*/ 31 h 67"/>
                  <a:gd name="T56" fmla="*/ 11 w 40"/>
                  <a:gd name="T57" fmla="*/ 34 h 67"/>
                  <a:gd name="T58" fmla="*/ 12 w 40"/>
                  <a:gd name="T59" fmla="*/ 37 h 67"/>
                  <a:gd name="T60" fmla="*/ 12 w 40"/>
                  <a:gd name="T61" fmla="*/ 39 h 67"/>
                  <a:gd name="T62" fmla="*/ 12 w 40"/>
                  <a:gd name="T63" fmla="*/ 42 h 67"/>
                  <a:gd name="T64" fmla="*/ 12 w 40"/>
                  <a:gd name="T65" fmla="*/ 45 h 67"/>
                  <a:gd name="T66" fmla="*/ 13 w 40"/>
                  <a:gd name="T67" fmla="*/ 50 h 67"/>
                  <a:gd name="T68" fmla="*/ 15 w 40"/>
                  <a:gd name="T69" fmla="*/ 55 h 67"/>
                  <a:gd name="T70" fmla="*/ 24 w 40"/>
                  <a:gd name="T71" fmla="*/ 56 h 67"/>
                  <a:gd name="T72" fmla="*/ 26 w 40"/>
                  <a:gd name="T73" fmla="*/ 53 h 67"/>
                  <a:gd name="T74" fmla="*/ 28 w 40"/>
                  <a:gd name="T75" fmla="*/ 50 h 67"/>
                  <a:gd name="T76" fmla="*/ 29 w 40"/>
                  <a:gd name="T77" fmla="*/ 40 h 67"/>
                  <a:gd name="T78" fmla="*/ 29 w 40"/>
                  <a:gd name="T79" fmla="*/ 37 h 67"/>
                  <a:gd name="T80" fmla="*/ 29 w 40"/>
                  <a:gd name="T81" fmla="*/ 35 h 67"/>
                  <a:gd name="T82" fmla="*/ 29 w 40"/>
                  <a:gd name="T83" fmla="*/ 31 h 67"/>
                  <a:gd name="T84" fmla="*/ 29 w 40"/>
                  <a:gd name="T85" fmla="*/ 29 h 67"/>
                  <a:gd name="T86" fmla="*/ 28 w 40"/>
                  <a:gd name="T87" fmla="*/ 9 h 67"/>
                  <a:gd name="T88" fmla="*/ 29 w 40"/>
                  <a:gd name="T89" fmla="*/ 6 h 67"/>
                  <a:gd name="T90" fmla="*/ 29 w 40"/>
                  <a:gd name="T91" fmla="*/ 4 h 67"/>
                  <a:gd name="T92" fmla="*/ 33 w 40"/>
                  <a:gd name="T93" fmla="*/ 0 h 67"/>
                  <a:gd name="T94" fmla="*/ 38 w 40"/>
                  <a:gd name="T95" fmla="*/ 2 h 67"/>
                  <a:gd name="T96" fmla="*/ 38 w 40"/>
                  <a:gd name="T97" fmla="*/ 4 h 67"/>
                  <a:gd name="T98" fmla="*/ 39 w 40"/>
                  <a:gd name="T99" fmla="*/ 6 h 67"/>
                  <a:gd name="T100" fmla="*/ 38 w 40"/>
                  <a:gd name="T101" fmla="*/ 11 h 67"/>
                  <a:gd name="T102" fmla="*/ 39 w 40"/>
                  <a:gd name="T103" fmla="*/ 13 h 67"/>
                  <a:gd name="T104" fmla="*/ 39 w 40"/>
                  <a:gd name="T105" fmla="*/ 18 h 67"/>
                  <a:gd name="T106" fmla="*/ 39 w 40"/>
                  <a:gd name="T107" fmla="*/ 28 h 67"/>
                  <a:gd name="T108" fmla="*/ 39 w 40"/>
                  <a:gd name="T109" fmla="*/ 30 h 67"/>
                  <a:gd name="T110" fmla="*/ 39 w 40"/>
                  <a:gd name="T111" fmla="*/ 35 h 67"/>
                  <a:gd name="T112" fmla="*/ 39 w 40"/>
                  <a:gd name="T113" fmla="*/ 37 h 67"/>
                  <a:gd name="T114" fmla="*/ 39 w 40"/>
                  <a:gd name="T115" fmla="*/ 52 h 67"/>
                  <a:gd name="T116" fmla="*/ 37 w 40"/>
                  <a:gd name="T117"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67">
                    <a:moveTo>
                      <a:pt x="37" y="53"/>
                    </a:moveTo>
                    <a:cubicBezTo>
                      <a:pt x="36" y="54"/>
                      <a:pt x="38" y="54"/>
                      <a:pt x="38" y="55"/>
                    </a:cubicBezTo>
                    <a:cubicBezTo>
                      <a:pt x="36" y="57"/>
                      <a:pt x="35" y="59"/>
                      <a:pt x="32" y="59"/>
                    </a:cubicBezTo>
                    <a:cubicBezTo>
                      <a:pt x="32" y="60"/>
                      <a:pt x="31" y="63"/>
                      <a:pt x="29" y="64"/>
                    </a:cubicBezTo>
                    <a:cubicBezTo>
                      <a:pt x="28" y="64"/>
                      <a:pt x="27" y="64"/>
                      <a:pt x="25" y="65"/>
                    </a:cubicBezTo>
                    <a:cubicBezTo>
                      <a:pt x="24" y="65"/>
                      <a:pt x="23" y="66"/>
                      <a:pt x="22" y="67"/>
                    </a:cubicBezTo>
                    <a:cubicBezTo>
                      <a:pt x="19" y="67"/>
                      <a:pt x="15" y="66"/>
                      <a:pt x="13" y="64"/>
                    </a:cubicBezTo>
                    <a:cubicBezTo>
                      <a:pt x="12" y="64"/>
                      <a:pt x="12" y="63"/>
                      <a:pt x="11" y="63"/>
                    </a:cubicBezTo>
                    <a:cubicBezTo>
                      <a:pt x="9" y="63"/>
                      <a:pt x="8" y="61"/>
                      <a:pt x="7" y="60"/>
                    </a:cubicBezTo>
                    <a:cubicBezTo>
                      <a:pt x="7" y="59"/>
                      <a:pt x="6" y="59"/>
                      <a:pt x="5" y="58"/>
                    </a:cubicBezTo>
                    <a:cubicBezTo>
                      <a:pt x="5" y="57"/>
                      <a:pt x="4" y="56"/>
                      <a:pt x="4" y="54"/>
                    </a:cubicBezTo>
                    <a:cubicBezTo>
                      <a:pt x="3" y="53"/>
                      <a:pt x="2" y="52"/>
                      <a:pt x="2" y="51"/>
                    </a:cubicBezTo>
                    <a:cubicBezTo>
                      <a:pt x="2" y="50"/>
                      <a:pt x="2" y="49"/>
                      <a:pt x="2" y="48"/>
                    </a:cubicBezTo>
                    <a:cubicBezTo>
                      <a:pt x="2" y="47"/>
                      <a:pt x="2" y="46"/>
                      <a:pt x="2" y="45"/>
                    </a:cubicBezTo>
                    <a:cubicBezTo>
                      <a:pt x="2" y="44"/>
                      <a:pt x="3" y="43"/>
                      <a:pt x="3" y="42"/>
                    </a:cubicBezTo>
                    <a:cubicBezTo>
                      <a:pt x="3" y="40"/>
                      <a:pt x="1" y="39"/>
                      <a:pt x="2" y="37"/>
                    </a:cubicBezTo>
                    <a:cubicBezTo>
                      <a:pt x="2" y="35"/>
                      <a:pt x="4" y="33"/>
                      <a:pt x="2" y="32"/>
                    </a:cubicBezTo>
                    <a:cubicBezTo>
                      <a:pt x="2" y="29"/>
                      <a:pt x="2" y="26"/>
                      <a:pt x="2" y="23"/>
                    </a:cubicBezTo>
                    <a:cubicBezTo>
                      <a:pt x="1" y="20"/>
                      <a:pt x="2" y="17"/>
                      <a:pt x="2" y="14"/>
                    </a:cubicBezTo>
                    <a:cubicBezTo>
                      <a:pt x="2" y="11"/>
                      <a:pt x="0" y="7"/>
                      <a:pt x="3" y="6"/>
                    </a:cubicBezTo>
                    <a:cubicBezTo>
                      <a:pt x="3" y="5"/>
                      <a:pt x="2" y="5"/>
                      <a:pt x="2" y="4"/>
                    </a:cubicBezTo>
                    <a:cubicBezTo>
                      <a:pt x="3" y="1"/>
                      <a:pt x="8" y="0"/>
                      <a:pt x="11" y="2"/>
                    </a:cubicBezTo>
                    <a:cubicBezTo>
                      <a:pt x="12" y="4"/>
                      <a:pt x="12" y="7"/>
                      <a:pt x="12" y="10"/>
                    </a:cubicBezTo>
                    <a:cubicBezTo>
                      <a:pt x="12" y="12"/>
                      <a:pt x="12" y="13"/>
                      <a:pt x="12" y="15"/>
                    </a:cubicBezTo>
                    <a:cubicBezTo>
                      <a:pt x="12" y="18"/>
                      <a:pt x="11" y="21"/>
                      <a:pt x="11" y="25"/>
                    </a:cubicBezTo>
                    <a:cubicBezTo>
                      <a:pt x="11" y="26"/>
                      <a:pt x="12" y="26"/>
                      <a:pt x="12" y="27"/>
                    </a:cubicBezTo>
                    <a:cubicBezTo>
                      <a:pt x="12" y="27"/>
                      <a:pt x="12" y="28"/>
                      <a:pt x="12" y="29"/>
                    </a:cubicBezTo>
                    <a:cubicBezTo>
                      <a:pt x="12" y="30"/>
                      <a:pt x="12" y="31"/>
                      <a:pt x="12" y="31"/>
                    </a:cubicBezTo>
                    <a:cubicBezTo>
                      <a:pt x="12" y="32"/>
                      <a:pt x="11" y="33"/>
                      <a:pt x="11" y="34"/>
                    </a:cubicBezTo>
                    <a:cubicBezTo>
                      <a:pt x="11" y="35"/>
                      <a:pt x="12" y="36"/>
                      <a:pt x="12" y="37"/>
                    </a:cubicBezTo>
                    <a:cubicBezTo>
                      <a:pt x="13" y="38"/>
                      <a:pt x="12" y="39"/>
                      <a:pt x="12" y="39"/>
                    </a:cubicBezTo>
                    <a:cubicBezTo>
                      <a:pt x="12" y="40"/>
                      <a:pt x="12" y="41"/>
                      <a:pt x="12" y="42"/>
                    </a:cubicBezTo>
                    <a:cubicBezTo>
                      <a:pt x="12" y="43"/>
                      <a:pt x="12" y="44"/>
                      <a:pt x="12" y="45"/>
                    </a:cubicBezTo>
                    <a:cubicBezTo>
                      <a:pt x="12" y="46"/>
                      <a:pt x="13" y="48"/>
                      <a:pt x="13" y="50"/>
                    </a:cubicBezTo>
                    <a:cubicBezTo>
                      <a:pt x="14" y="52"/>
                      <a:pt x="15" y="53"/>
                      <a:pt x="15" y="55"/>
                    </a:cubicBezTo>
                    <a:cubicBezTo>
                      <a:pt x="19" y="56"/>
                      <a:pt x="20" y="58"/>
                      <a:pt x="24" y="56"/>
                    </a:cubicBezTo>
                    <a:cubicBezTo>
                      <a:pt x="25" y="56"/>
                      <a:pt x="26" y="55"/>
                      <a:pt x="26" y="53"/>
                    </a:cubicBezTo>
                    <a:cubicBezTo>
                      <a:pt x="28" y="53"/>
                      <a:pt x="28" y="52"/>
                      <a:pt x="28" y="50"/>
                    </a:cubicBezTo>
                    <a:cubicBezTo>
                      <a:pt x="28" y="47"/>
                      <a:pt x="28" y="43"/>
                      <a:pt x="29" y="40"/>
                    </a:cubicBezTo>
                    <a:cubicBezTo>
                      <a:pt x="29" y="39"/>
                      <a:pt x="29" y="38"/>
                      <a:pt x="29" y="37"/>
                    </a:cubicBezTo>
                    <a:cubicBezTo>
                      <a:pt x="29" y="36"/>
                      <a:pt x="29" y="36"/>
                      <a:pt x="29" y="35"/>
                    </a:cubicBezTo>
                    <a:cubicBezTo>
                      <a:pt x="29" y="33"/>
                      <a:pt x="30" y="32"/>
                      <a:pt x="29" y="31"/>
                    </a:cubicBezTo>
                    <a:cubicBezTo>
                      <a:pt x="29" y="30"/>
                      <a:pt x="29" y="29"/>
                      <a:pt x="29" y="29"/>
                    </a:cubicBezTo>
                    <a:cubicBezTo>
                      <a:pt x="29" y="23"/>
                      <a:pt x="28" y="16"/>
                      <a:pt x="28" y="9"/>
                    </a:cubicBezTo>
                    <a:cubicBezTo>
                      <a:pt x="28" y="8"/>
                      <a:pt x="29" y="7"/>
                      <a:pt x="29" y="6"/>
                    </a:cubicBezTo>
                    <a:cubicBezTo>
                      <a:pt x="29" y="6"/>
                      <a:pt x="29" y="5"/>
                      <a:pt x="29" y="4"/>
                    </a:cubicBezTo>
                    <a:cubicBezTo>
                      <a:pt x="29" y="4"/>
                      <a:pt x="32" y="1"/>
                      <a:pt x="33" y="0"/>
                    </a:cubicBezTo>
                    <a:cubicBezTo>
                      <a:pt x="35" y="0"/>
                      <a:pt x="38" y="1"/>
                      <a:pt x="38" y="2"/>
                    </a:cubicBezTo>
                    <a:cubicBezTo>
                      <a:pt x="39" y="3"/>
                      <a:pt x="38" y="3"/>
                      <a:pt x="38" y="4"/>
                    </a:cubicBezTo>
                    <a:cubicBezTo>
                      <a:pt x="38" y="5"/>
                      <a:pt x="39" y="5"/>
                      <a:pt x="39" y="6"/>
                    </a:cubicBezTo>
                    <a:cubicBezTo>
                      <a:pt x="39" y="7"/>
                      <a:pt x="39" y="10"/>
                      <a:pt x="38" y="11"/>
                    </a:cubicBezTo>
                    <a:cubicBezTo>
                      <a:pt x="38" y="12"/>
                      <a:pt x="39" y="13"/>
                      <a:pt x="39" y="13"/>
                    </a:cubicBezTo>
                    <a:cubicBezTo>
                      <a:pt x="40" y="15"/>
                      <a:pt x="39" y="16"/>
                      <a:pt x="39" y="18"/>
                    </a:cubicBezTo>
                    <a:cubicBezTo>
                      <a:pt x="38" y="22"/>
                      <a:pt x="40" y="25"/>
                      <a:pt x="39" y="28"/>
                    </a:cubicBezTo>
                    <a:cubicBezTo>
                      <a:pt x="38" y="29"/>
                      <a:pt x="39" y="29"/>
                      <a:pt x="39" y="30"/>
                    </a:cubicBezTo>
                    <a:cubicBezTo>
                      <a:pt x="39" y="32"/>
                      <a:pt x="38" y="33"/>
                      <a:pt x="39" y="35"/>
                    </a:cubicBezTo>
                    <a:cubicBezTo>
                      <a:pt x="39" y="36"/>
                      <a:pt x="39" y="36"/>
                      <a:pt x="39" y="37"/>
                    </a:cubicBezTo>
                    <a:cubicBezTo>
                      <a:pt x="40" y="41"/>
                      <a:pt x="39" y="47"/>
                      <a:pt x="39" y="52"/>
                    </a:cubicBezTo>
                    <a:cubicBezTo>
                      <a:pt x="38" y="52"/>
                      <a:pt x="37" y="53"/>
                      <a:pt x="3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sp>
        <p:nvSpPr>
          <p:cNvPr id="54" name="文本框 53">
            <a:extLst>
              <a:ext uri="{FF2B5EF4-FFF2-40B4-BE49-F238E27FC236}">
                <a16:creationId xmlns:a16="http://schemas.microsoft.com/office/drawing/2014/main" id="{2683791F-8062-46B4-A5A2-6FF63973C804}"/>
              </a:ext>
            </a:extLst>
          </p:cNvPr>
          <p:cNvSpPr txBox="1"/>
          <p:nvPr/>
        </p:nvSpPr>
        <p:spPr>
          <a:xfrm>
            <a:off x="1802574" y="2228138"/>
            <a:ext cx="8517928" cy="1631216"/>
          </a:xfrm>
          <a:prstGeom prst="rect">
            <a:avLst/>
          </a:prstGeom>
          <a:noFill/>
        </p:spPr>
        <p:txBody>
          <a:bodyPr wrap="square" rtlCol="0">
            <a:spAutoFit/>
          </a:bodyPr>
          <a:lstStyle/>
          <a:p>
            <a:pPr lvl="0" algn="ctr" defTabSz="914377">
              <a:defRPr/>
            </a:pPr>
            <a:r>
              <a:rPr lang="en-US" altLang="zh-CN" sz="5000" b="1">
                <a:solidFill>
                  <a:srgbClr val="004F8A"/>
                </a:solidFill>
                <a:latin typeface="微软雅黑" panose="020B0503020204020204" pitchFamily="34" charset="-122"/>
                <a:ea typeface="微软雅黑" panose="020B0503020204020204" pitchFamily="34" charset="-122"/>
              </a:rPr>
              <a:t>Interactive Digital </a:t>
            </a:r>
            <a:r>
              <a:rPr lang="en-US" altLang="zh-CN" sz="5000" b="1" dirty="0">
                <a:solidFill>
                  <a:srgbClr val="004F8A"/>
                </a:solidFill>
                <a:latin typeface="微软雅黑" panose="020B0503020204020204" pitchFamily="34" charset="-122"/>
                <a:ea typeface="微软雅黑" panose="020B0503020204020204" pitchFamily="34" charset="-122"/>
              </a:rPr>
              <a:t>M</a:t>
            </a:r>
            <a:r>
              <a:rPr lang="en-US" altLang="zh-CN" sz="5000" b="1">
                <a:solidFill>
                  <a:srgbClr val="004F8A"/>
                </a:solidFill>
                <a:latin typeface="微软雅黑" panose="020B0503020204020204" pitchFamily="34" charset="-122"/>
                <a:ea typeface="微软雅黑" panose="020B0503020204020204" pitchFamily="34" charset="-122"/>
              </a:rPr>
              <a:t>ontage</a:t>
            </a:r>
            <a:endParaRPr lang="zh-CN" altLang="en-US" sz="5000" b="1" dirty="0">
              <a:solidFill>
                <a:srgbClr val="004F8A"/>
              </a:solidFill>
              <a:latin typeface="微软雅黑" panose="020B0503020204020204" pitchFamily="34" charset="-122"/>
              <a:ea typeface="微软雅黑" panose="020B0503020204020204" pitchFamily="34" charset="-122"/>
            </a:endParaRPr>
          </a:p>
        </p:txBody>
      </p:sp>
      <p:sp>
        <p:nvSpPr>
          <p:cNvPr id="55" name="文本框 13">
            <a:extLst>
              <a:ext uri="{FF2B5EF4-FFF2-40B4-BE49-F238E27FC236}">
                <a16:creationId xmlns:a16="http://schemas.microsoft.com/office/drawing/2014/main" id="{A360A289-EAF8-4474-A195-3234F4525500}"/>
              </a:ext>
            </a:extLst>
          </p:cNvPr>
          <p:cNvSpPr txBox="1">
            <a:spLocks noChangeArrowheads="1"/>
          </p:cNvSpPr>
          <p:nvPr/>
        </p:nvSpPr>
        <p:spPr bwMode="auto">
          <a:xfrm>
            <a:off x="4190923" y="4298687"/>
            <a:ext cx="4278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rPr>
              <a:t>计算机科学与技术学院</a:t>
            </a:r>
            <a:endParaRPr kumimoji="0" lang="en-US" altLang="zh-CN" sz="1800" b="0" i="0" u="none" strike="noStrike" kern="120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915642" y="4497615"/>
            <a:ext cx="6829425" cy="0"/>
            <a:chOff x="2571750" y="4129351"/>
            <a:chExt cx="6829425" cy="0"/>
          </a:xfrm>
        </p:grpSpPr>
        <p:cxnSp>
          <p:nvCxnSpPr>
            <p:cNvPr id="4" name="直接连接符 3"/>
            <p:cNvCxnSpPr>
              <a:cxnSpLocks/>
            </p:cNvCxnSpPr>
            <p:nvPr/>
          </p:nvCxnSpPr>
          <p:spPr>
            <a:xfrm>
              <a:off x="2571750" y="4129351"/>
              <a:ext cx="218721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cxnSpLocks/>
            </p:cNvCxnSpPr>
            <p:nvPr/>
          </p:nvCxnSpPr>
          <p:spPr>
            <a:xfrm>
              <a:off x="7250856" y="4129351"/>
              <a:ext cx="215031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565163" y="4997705"/>
            <a:ext cx="2292648" cy="440368"/>
            <a:chOff x="3761793" y="5776124"/>
            <a:chExt cx="2961255" cy="440368"/>
          </a:xfrm>
        </p:grpSpPr>
        <p:sp>
          <p:nvSpPr>
            <p:cNvPr id="72" name="矩形: 圆角 89">
              <a:extLst>
                <a:ext uri="{FF2B5EF4-FFF2-40B4-BE49-F238E27FC236}">
                  <a16:creationId xmlns:a16="http://schemas.microsoft.com/office/drawing/2014/main" id="{AD505574-919D-4836-9565-28AA12AA34AB}"/>
                </a:ext>
              </a:extLst>
            </p:cNvPr>
            <p:cNvSpPr/>
            <p:nvPr/>
          </p:nvSpPr>
          <p:spPr>
            <a:xfrm>
              <a:off x="3761793" y="5776124"/>
              <a:ext cx="2059514" cy="440368"/>
            </a:xfrm>
            <a:prstGeom prst="roundRect">
              <a:avLst>
                <a:gd name="adj" fmla="val 0"/>
              </a:avLst>
            </a:prstGeom>
            <a:solidFill>
              <a:srgbClr val="004F8A"/>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191"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73" name="组合 72">
              <a:extLst>
                <a:ext uri="{FF2B5EF4-FFF2-40B4-BE49-F238E27FC236}">
                  <a16:creationId xmlns:a16="http://schemas.microsoft.com/office/drawing/2014/main" id="{EFD31151-188E-4E5F-8E48-27A448203D4F}"/>
                </a:ext>
              </a:extLst>
            </p:cNvPr>
            <p:cNvGrpSpPr/>
            <p:nvPr/>
          </p:nvGrpSpPr>
          <p:grpSpPr>
            <a:xfrm>
              <a:off x="3906257" y="5786594"/>
              <a:ext cx="1791321" cy="400110"/>
              <a:chOff x="3931035" y="5789315"/>
              <a:chExt cx="1791321" cy="400110"/>
            </a:xfrm>
          </p:grpSpPr>
          <p:sp>
            <p:nvSpPr>
              <p:cNvPr id="74" name="文本框 73">
                <a:extLst>
                  <a:ext uri="{FF2B5EF4-FFF2-40B4-BE49-F238E27FC236}">
                    <a16:creationId xmlns:a16="http://schemas.microsoft.com/office/drawing/2014/main" id="{E911D9F0-C984-4142-9316-B72C7B7D16FC}"/>
                  </a:ext>
                </a:extLst>
              </p:cNvPr>
              <p:cNvSpPr txBox="1"/>
              <p:nvPr/>
            </p:nvSpPr>
            <p:spPr>
              <a:xfrm>
                <a:off x="4486879" y="5789315"/>
                <a:ext cx="1235477" cy="4001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sz="2000" dirty="0">
                    <a:solidFill>
                      <a:srgbClr val="FFFFFF"/>
                    </a:solidFill>
                    <a:latin typeface="微软雅黑" panose="020B0503020204020204" pitchFamily="34" charset="-122"/>
                    <a:ea typeface="微软雅黑" panose="020B0503020204020204" pitchFamily="34" charset="-122"/>
                  </a:rPr>
                  <a:t>周炜</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5" name="Freeform 33">
                <a:extLst>
                  <a:ext uri="{FF2B5EF4-FFF2-40B4-BE49-F238E27FC236}">
                    <a16:creationId xmlns:a16="http://schemas.microsoft.com/office/drawing/2014/main" id="{29577100-F5D3-434C-B7B5-0B3A0BBFF369}"/>
                  </a:ext>
                </a:extLst>
              </p:cNvPr>
              <p:cNvSpPr>
                <a:spLocks noEditPoints="1"/>
              </p:cNvSpPr>
              <p:nvPr/>
            </p:nvSpPr>
            <p:spPr bwMode="auto">
              <a:xfrm>
                <a:off x="3931035" y="5862868"/>
                <a:ext cx="227594" cy="299354"/>
              </a:xfrm>
              <a:custGeom>
                <a:avLst/>
                <a:gdLst>
                  <a:gd name="T0" fmla="*/ 61057785 w 742"/>
                  <a:gd name="T1" fmla="*/ 22927673 h 975"/>
                  <a:gd name="T2" fmla="*/ 60958741 w 742"/>
                  <a:gd name="T3" fmla="*/ 24912858 h 975"/>
                  <a:gd name="T4" fmla="*/ 61255243 w 742"/>
                  <a:gd name="T5" fmla="*/ 26997192 h 975"/>
                  <a:gd name="T6" fmla="*/ 57698473 w 742"/>
                  <a:gd name="T7" fmla="*/ 35235379 h 975"/>
                  <a:gd name="T8" fmla="*/ 58982897 w 742"/>
                  <a:gd name="T9" fmla="*/ 26103906 h 975"/>
                  <a:gd name="T10" fmla="*/ 58785439 w 742"/>
                  <a:gd name="T11" fmla="*/ 23820959 h 975"/>
                  <a:gd name="T12" fmla="*/ 59279400 w 742"/>
                  <a:gd name="T13" fmla="*/ 22431613 h 975"/>
                  <a:gd name="T14" fmla="*/ 59872090 w 742"/>
                  <a:gd name="T15" fmla="*/ 9230622 h 975"/>
                  <a:gd name="T16" fmla="*/ 60662553 w 742"/>
                  <a:gd name="T17" fmla="*/ 11314956 h 975"/>
                  <a:gd name="T18" fmla="*/ 66985630 w 742"/>
                  <a:gd name="T19" fmla="*/ 16575522 h 975"/>
                  <a:gd name="T20" fmla="*/ 60662553 w 742"/>
                  <a:gd name="T21" fmla="*/ 22431613 h 975"/>
                  <a:gd name="T22" fmla="*/ 41890780 w 742"/>
                  <a:gd name="T23" fmla="*/ 396911 h 975"/>
                  <a:gd name="T24" fmla="*/ 58587666 w 742"/>
                  <a:gd name="T25" fmla="*/ 10024759 h 975"/>
                  <a:gd name="T26" fmla="*/ 50881435 w 742"/>
                  <a:gd name="T27" fmla="*/ 18362094 h 975"/>
                  <a:gd name="T28" fmla="*/ 21439351 w 742"/>
                  <a:gd name="T29" fmla="*/ 23225435 h 975"/>
                  <a:gd name="T30" fmla="*/ 30430006 w 742"/>
                  <a:gd name="T31" fmla="*/ 9726997 h 975"/>
                  <a:gd name="T32" fmla="*/ 48115128 w 742"/>
                  <a:gd name="T33" fmla="*/ 11513569 h 975"/>
                  <a:gd name="T34" fmla="*/ 29837316 w 742"/>
                  <a:gd name="T35" fmla="*/ 8932860 h 975"/>
                  <a:gd name="T36" fmla="*/ 5631658 w 742"/>
                  <a:gd name="T37" fmla="*/ 6352151 h 975"/>
                  <a:gd name="T38" fmla="*/ 26181816 w 742"/>
                  <a:gd name="T39" fmla="*/ 29379288 h 975"/>
                  <a:gd name="T40" fmla="*/ 44953589 w 742"/>
                  <a:gd name="T41" fmla="*/ 25706995 h 975"/>
                  <a:gd name="T42" fmla="*/ 46830704 w 742"/>
                  <a:gd name="T43" fmla="*/ 26898043 h 975"/>
                  <a:gd name="T44" fmla="*/ 47324665 w 742"/>
                  <a:gd name="T45" fmla="*/ 31165860 h 975"/>
                  <a:gd name="T46" fmla="*/ 48510359 w 742"/>
                  <a:gd name="T47" fmla="*/ 30967562 h 975"/>
                  <a:gd name="T48" fmla="*/ 51078893 w 742"/>
                  <a:gd name="T49" fmla="*/ 35433992 h 975"/>
                  <a:gd name="T50" fmla="*/ 48115128 w 742"/>
                  <a:gd name="T51" fmla="*/ 41488380 h 975"/>
                  <a:gd name="T52" fmla="*/ 32900125 w 742"/>
                  <a:gd name="T53" fmla="*/ 51810901 h 975"/>
                  <a:gd name="T54" fmla="*/ 24798348 w 742"/>
                  <a:gd name="T55" fmla="*/ 41091469 h 975"/>
                  <a:gd name="T56" fmla="*/ 23612968 w 742"/>
                  <a:gd name="T57" fmla="*/ 29776514 h 975"/>
                  <a:gd name="T58" fmla="*/ 25984043 w 742"/>
                  <a:gd name="T59" fmla="*/ 31860848 h 975"/>
                  <a:gd name="T60" fmla="*/ 52066815 w 742"/>
                  <a:gd name="T61" fmla="*/ 24615096 h 975"/>
                  <a:gd name="T62" fmla="*/ 53351240 w 742"/>
                  <a:gd name="T63" fmla="*/ 35731754 h 975"/>
                  <a:gd name="T64" fmla="*/ 41693007 w 742"/>
                  <a:gd name="T65" fmla="*/ 53796086 h 975"/>
                  <a:gd name="T66" fmla="*/ 23217736 w 742"/>
                  <a:gd name="T67" fmla="*/ 43175803 h 975"/>
                  <a:gd name="T68" fmla="*/ 21142849 w 742"/>
                  <a:gd name="T69" fmla="*/ 28585466 h 975"/>
                  <a:gd name="T70" fmla="*/ 52066815 w 742"/>
                  <a:gd name="T71" fmla="*/ 24615096 h 975"/>
                  <a:gd name="T72" fmla="*/ 3853273 w 742"/>
                  <a:gd name="T73" fmla="*/ 66004327 h 975"/>
                  <a:gd name="T74" fmla="*/ 33394086 w 742"/>
                  <a:gd name="T75" fmla="*/ 71364043 h 975"/>
                  <a:gd name="T76" fmla="*/ 31615701 w 742"/>
                  <a:gd name="T77" fmla="*/ 59056653 h 975"/>
                  <a:gd name="T78" fmla="*/ 41890780 w 742"/>
                  <a:gd name="T79" fmla="*/ 57170617 h 975"/>
                  <a:gd name="T80" fmla="*/ 39124473 w 742"/>
                  <a:gd name="T81" fmla="*/ 63919993 h 975"/>
                  <a:gd name="T82" fmla="*/ 48609089 w 742"/>
                  <a:gd name="T83" fmla="*/ 54887670 h 975"/>
                  <a:gd name="T84" fmla="*/ 73308708 w 742"/>
                  <a:gd name="T85" fmla="*/ 72455942 h 9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2" h="975">
                    <a:moveTo>
                      <a:pt x="614" y="226"/>
                    </a:moveTo>
                    <a:cubicBezTo>
                      <a:pt x="617" y="226"/>
                      <a:pt x="618" y="228"/>
                      <a:pt x="618" y="231"/>
                    </a:cubicBezTo>
                    <a:lnTo>
                      <a:pt x="619" y="241"/>
                    </a:lnTo>
                    <a:cubicBezTo>
                      <a:pt x="619" y="247"/>
                      <a:pt x="616" y="247"/>
                      <a:pt x="617" y="251"/>
                    </a:cubicBezTo>
                    <a:lnTo>
                      <a:pt x="617" y="263"/>
                    </a:lnTo>
                    <a:cubicBezTo>
                      <a:pt x="617" y="267"/>
                      <a:pt x="620" y="268"/>
                      <a:pt x="620" y="272"/>
                    </a:cubicBezTo>
                    <a:lnTo>
                      <a:pt x="630" y="355"/>
                    </a:lnTo>
                    <a:cubicBezTo>
                      <a:pt x="625" y="365"/>
                      <a:pt x="589" y="365"/>
                      <a:pt x="584" y="355"/>
                    </a:cubicBezTo>
                    <a:lnTo>
                      <a:pt x="594" y="272"/>
                    </a:lnTo>
                    <a:cubicBezTo>
                      <a:pt x="594" y="268"/>
                      <a:pt x="596" y="266"/>
                      <a:pt x="597" y="263"/>
                    </a:cubicBezTo>
                    <a:lnTo>
                      <a:pt x="597" y="251"/>
                    </a:lnTo>
                    <a:cubicBezTo>
                      <a:pt x="597" y="247"/>
                      <a:pt x="595" y="246"/>
                      <a:pt x="595" y="240"/>
                    </a:cubicBezTo>
                    <a:lnTo>
                      <a:pt x="596" y="231"/>
                    </a:lnTo>
                    <a:cubicBezTo>
                      <a:pt x="596" y="228"/>
                      <a:pt x="597" y="226"/>
                      <a:pt x="600" y="226"/>
                    </a:cubicBezTo>
                    <a:lnTo>
                      <a:pt x="600" y="93"/>
                    </a:lnTo>
                    <a:lnTo>
                      <a:pt x="606" y="93"/>
                    </a:lnTo>
                    <a:cubicBezTo>
                      <a:pt x="610" y="93"/>
                      <a:pt x="614" y="96"/>
                      <a:pt x="614" y="100"/>
                    </a:cubicBezTo>
                    <a:lnTo>
                      <a:pt x="614" y="114"/>
                    </a:lnTo>
                    <a:lnTo>
                      <a:pt x="680" y="157"/>
                    </a:lnTo>
                    <a:cubicBezTo>
                      <a:pt x="685" y="160"/>
                      <a:pt x="684" y="166"/>
                      <a:pt x="678" y="167"/>
                    </a:cubicBezTo>
                    <a:lnTo>
                      <a:pt x="614" y="174"/>
                    </a:lnTo>
                    <a:lnTo>
                      <a:pt x="614" y="226"/>
                    </a:lnTo>
                    <a:close/>
                    <a:moveTo>
                      <a:pt x="60" y="54"/>
                    </a:moveTo>
                    <a:lnTo>
                      <a:pt x="424" y="4"/>
                    </a:lnTo>
                    <a:cubicBezTo>
                      <a:pt x="439" y="2"/>
                      <a:pt x="444" y="0"/>
                      <a:pt x="459" y="10"/>
                    </a:cubicBezTo>
                    <a:lnTo>
                      <a:pt x="593" y="101"/>
                    </a:lnTo>
                    <a:lnTo>
                      <a:pt x="593" y="177"/>
                    </a:lnTo>
                    <a:lnTo>
                      <a:pt x="515" y="185"/>
                    </a:lnTo>
                    <a:lnTo>
                      <a:pt x="526" y="234"/>
                    </a:lnTo>
                    <a:cubicBezTo>
                      <a:pt x="424" y="210"/>
                      <a:pt x="319" y="210"/>
                      <a:pt x="217" y="234"/>
                    </a:cubicBezTo>
                    <a:lnTo>
                      <a:pt x="237" y="144"/>
                    </a:lnTo>
                    <a:cubicBezTo>
                      <a:pt x="245" y="112"/>
                      <a:pt x="275" y="103"/>
                      <a:pt x="308" y="98"/>
                    </a:cubicBezTo>
                    <a:cubicBezTo>
                      <a:pt x="350" y="93"/>
                      <a:pt x="393" y="93"/>
                      <a:pt x="435" y="98"/>
                    </a:cubicBezTo>
                    <a:cubicBezTo>
                      <a:pt x="455" y="101"/>
                      <a:pt x="474" y="106"/>
                      <a:pt x="487" y="116"/>
                    </a:cubicBezTo>
                    <a:cubicBezTo>
                      <a:pt x="471" y="99"/>
                      <a:pt x="455" y="94"/>
                      <a:pt x="426" y="91"/>
                    </a:cubicBezTo>
                    <a:cubicBezTo>
                      <a:pt x="382" y="85"/>
                      <a:pt x="347" y="84"/>
                      <a:pt x="302" y="90"/>
                    </a:cubicBezTo>
                    <a:cubicBezTo>
                      <a:pt x="236" y="98"/>
                      <a:pt x="228" y="123"/>
                      <a:pt x="217" y="168"/>
                    </a:cubicBezTo>
                    <a:lnTo>
                      <a:pt x="57" y="64"/>
                    </a:lnTo>
                    <a:cubicBezTo>
                      <a:pt x="51" y="60"/>
                      <a:pt x="52" y="55"/>
                      <a:pt x="60" y="54"/>
                    </a:cubicBezTo>
                    <a:close/>
                    <a:moveTo>
                      <a:pt x="265" y="296"/>
                    </a:moveTo>
                    <a:cubicBezTo>
                      <a:pt x="265" y="284"/>
                      <a:pt x="269" y="284"/>
                      <a:pt x="279" y="287"/>
                    </a:cubicBezTo>
                    <a:cubicBezTo>
                      <a:pt x="306" y="294"/>
                      <a:pt x="427" y="272"/>
                      <a:pt x="455" y="259"/>
                    </a:cubicBezTo>
                    <a:cubicBezTo>
                      <a:pt x="460" y="257"/>
                      <a:pt x="465" y="255"/>
                      <a:pt x="469" y="261"/>
                    </a:cubicBezTo>
                    <a:cubicBezTo>
                      <a:pt x="472" y="263"/>
                      <a:pt x="473" y="267"/>
                      <a:pt x="474" y="271"/>
                    </a:cubicBezTo>
                    <a:cubicBezTo>
                      <a:pt x="477" y="282"/>
                      <a:pt x="477" y="297"/>
                      <a:pt x="478" y="308"/>
                    </a:cubicBezTo>
                    <a:cubicBezTo>
                      <a:pt x="478" y="310"/>
                      <a:pt x="479" y="313"/>
                      <a:pt x="479" y="314"/>
                    </a:cubicBezTo>
                    <a:cubicBezTo>
                      <a:pt x="480" y="322"/>
                      <a:pt x="482" y="323"/>
                      <a:pt x="485" y="321"/>
                    </a:cubicBezTo>
                    <a:cubicBezTo>
                      <a:pt x="488" y="319"/>
                      <a:pt x="489" y="316"/>
                      <a:pt x="491" y="312"/>
                    </a:cubicBezTo>
                    <a:cubicBezTo>
                      <a:pt x="495" y="304"/>
                      <a:pt x="499" y="300"/>
                      <a:pt x="504" y="300"/>
                    </a:cubicBezTo>
                    <a:cubicBezTo>
                      <a:pt x="514" y="300"/>
                      <a:pt x="520" y="325"/>
                      <a:pt x="517" y="357"/>
                    </a:cubicBezTo>
                    <a:cubicBezTo>
                      <a:pt x="513" y="389"/>
                      <a:pt x="502" y="414"/>
                      <a:pt x="492" y="414"/>
                    </a:cubicBezTo>
                    <a:cubicBezTo>
                      <a:pt x="489" y="414"/>
                      <a:pt x="488" y="415"/>
                      <a:pt x="487" y="418"/>
                    </a:cubicBezTo>
                    <a:cubicBezTo>
                      <a:pt x="478" y="463"/>
                      <a:pt x="448" y="501"/>
                      <a:pt x="413" y="521"/>
                    </a:cubicBezTo>
                    <a:cubicBezTo>
                      <a:pt x="383" y="538"/>
                      <a:pt x="365" y="538"/>
                      <a:pt x="333" y="522"/>
                    </a:cubicBezTo>
                    <a:cubicBezTo>
                      <a:pt x="296" y="504"/>
                      <a:pt x="265" y="464"/>
                      <a:pt x="256" y="418"/>
                    </a:cubicBezTo>
                    <a:cubicBezTo>
                      <a:pt x="255" y="415"/>
                      <a:pt x="254" y="414"/>
                      <a:pt x="251" y="414"/>
                    </a:cubicBezTo>
                    <a:cubicBezTo>
                      <a:pt x="241" y="414"/>
                      <a:pt x="230" y="389"/>
                      <a:pt x="226" y="357"/>
                    </a:cubicBezTo>
                    <a:cubicBezTo>
                      <a:pt x="223" y="325"/>
                      <a:pt x="229" y="300"/>
                      <a:pt x="239" y="300"/>
                    </a:cubicBezTo>
                    <a:cubicBezTo>
                      <a:pt x="244" y="300"/>
                      <a:pt x="249" y="306"/>
                      <a:pt x="254" y="316"/>
                    </a:cubicBezTo>
                    <a:cubicBezTo>
                      <a:pt x="256" y="320"/>
                      <a:pt x="261" y="326"/>
                      <a:pt x="263" y="321"/>
                    </a:cubicBezTo>
                    <a:cubicBezTo>
                      <a:pt x="265" y="318"/>
                      <a:pt x="265" y="300"/>
                      <a:pt x="265" y="296"/>
                    </a:cubicBezTo>
                    <a:close/>
                    <a:moveTo>
                      <a:pt x="527" y="248"/>
                    </a:moveTo>
                    <a:cubicBezTo>
                      <a:pt x="529" y="261"/>
                      <a:pt x="529" y="275"/>
                      <a:pt x="529" y="288"/>
                    </a:cubicBezTo>
                    <a:cubicBezTo>
                      <a:pt x="542" y="306"/>
                      <a:pt x="542" y="340"/>
                      <a:pt x="540" y="360"/>
                    </a:cubicBezTo>
                    <a:cubicBezTo>
                      <a:pt x="538" y="382"/>
                      <a:pt x="530" y="422"/>
                      <a:pt x="508" y="435"/>
                    </a:cubicBezTo>
                    <a:cubicBezTo>
                      <a:pt x="498" y="478"/>
                      <a:pt x="463" y="518"/>
                      <a:pt x="422" y="542"/>
                    </a:cubicBezTo>
                    <a:cubicBezTo>
                      <a:pt x="391" y="561"/>
                      <a:pt x="356" y="563"/>
                      <a:pt x="323" y="544"/>
                    </a:cubicBezTo>
                    <a:cubicBezTo>
                      <a:pt x="281" y="521"/>
                      <a:pt x="246" y="479"/>
                      <a:pt x="235" y="435"/>
                    </a:cubicBezTo>
                    <a:cubicBezTo>
                      <a:pt x="213" y="422"/>
                      <a:pt x="205" y="382"/>
                      <a:pt x="203" y="360"/>
                    </a:cubicBezTo>
                    <a:cubicBezTo>
                      <a:pt x="201" y="340"/>
                      <a:pt x="201" y="306"/>
                      <a:pt x="214" y="288"/>
                    </a:cubicBezTo>
                    <a:cubicBezTo>
                      <a:pt x="214" y="275"/>
                      <a:pt x="214" y="262"/>
                      <a:pt x="215" y="248"/>
                    </a:cubicBezTo>
                    <a:cubicBezTo>
                      <a:pt x="318" y="224"/>
                      <a:pt x="424" y="224"/>
                      <a:pt x="527" y="248"/>
                    </a:cubicBezTo>
                    <a:close/>
                    <a:moveTo>
                      <a:pt x="0" y="730"/>
                    </a:moveTo>
                    <a:cubicBezTo>
                      <a:pt x="10" y="707"/>
                      <a:pt x="23" y="686"/>
                      <a:pt x="39" y="665"/>
                    </a:cubicBezTo>
                    <a:cubicBezTo>
                      <a:pt x="112" y="573"/>
                      <a:pt x="186" y="603"/>
                      <a:pt x="252" y="554"/>
                    </a:cubicBezTo>
                    <a:cubicBezTo>
                      <a:pt x="276" y="615"/>
                      <a:pt x="294" y="664"/>
                      <a:pt x="338" y="719"/>
                    </a:cubicBezTo>
                    <a:lnTo>
                      <a:pt x="347" y="644"/>
                    </a:lnTo>
                    <a:lnTo>
                      <a:pt x="320" y="595"/>
                    </a:lnTo>
                    <a:cubicBezTo>
                      <a:pt x="317" y="590"/>
                      <a:pt x="316" y="581"/>
                      <a:pt x="319" y="576"/>
                    </a:cubicBezTo>
                    <a:cubicBezTo>
                      <a:pt x="346" y="589"/>
                      <a:pt x="397" y="589"/>
                      <a:pt x="424" y="576"/>
                    </a:cubicBezTo>
                    <a:cubicBezTo>
                      <a:pt x="426" y="582"/>
                      <a:pt x="426" y="589"/>
                      <a:pt x="424" y="594"/>
                    </a:cubicBezTo>
                    <a:lnTo>
                      <a:pt x="396" y="644"/>
                    </a:lnTo>
                    <a:lnTo>
                      <a:pt x="405" y="719"/>
                    </a:lnTo>
                    <a:cubicBezTo>
                      <a:pt x="449" y="664"/>
                      <a:pt x="467" y="615"/>
                      <a:pt x="492" y="553"/>
                    </a:cubicBezTo>
                    <a:cubicBezTo>
                      <a:pt x="554" y="598"/>
                      <a:pt x="632" y="574"/>
                      <a:pt x="704" y="665"/>
                    </a:cubicBezTo>
                    <a:cubicBezTo>
                      <a:pt x="720" y="686"/>
                      <a:pt x="733" y="707"/>
                      <a:pt x="742" y="730"/>
                    </a:cubicBezTo>
                    <a:cubicBezTo>
                      <a:pt x="524" y="971"/>
                      <a:pt x="219" y="975"/>
                      <a:pt x="0" y="730"/>
                    </a:cubicBezTo>
                    <a:close/>
                  </a:path>
                </a:pathLst>
              </a:custGeom>
              <a:solidFill>
                <a:srgbClr val="FFFFFF"/>
              </a:solidFill>
              <a:ln>
                <a:noFill/>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79" name="Group 9">
              <a:extLst>
                <a:ext uri="{FF2B5EF4-FFF2-40B4-BE49-F238E27FC236}">
                  <a16:creationId xmlns:a16="http://schemas.microsoft.com/office/drawing/2014/main" id="{601B001F-D94F-469E-AD16-807383A20487}"/>
                </a:ext>
              </a:extLst>
            </p:cNvPr>
            <p:cNvGrpSpPr>
              <a:grpSpLocks noChangeAspect="1"/>
            </p:cNvGrpSpPr>
            <p:nvPr/>
          </p:nvGrpSpPr>
          <p:grpSpPr bwMode="auto">
            <a:xfrm>
              <a:off x="6466853" y="5867984"/>
              <a:ext cx="256195" cy="286908"/>
              <a:chOff x="2426" y="3107"/>
              <a:chExt cx="1685" cy="1887"/>
            </a:xfrm>
            <a:solidFill>
              <a:srgbClr val="FFFFFF"/>
            </a:solidFill>
          </p:grpSpPr>
          <p:sp>
            <p:nvSpPr>
              <p:cNvPr id="80" name="Freeform 10">
                <a:extLst>
                  <a:ext uri="{FF2B5EF4-FFF2-40B4-BE49-F238E27FC236}">
                    <a16:creationId xmlns:a16="http://schemas.microsoft.com/office/drawing/2014/main" id="{94C6E3D1-C9CF-41DC-B3D2-B1A96B5BFA6F}"/>
                  </a:ext>
                </a:extLst>
              </p:cNvPr>
              <p:cNvSpPr>
                <a:spLocks noEditPoints="1"/>
              </p:cNvSpPr>
              <p:nvPr/>
            </p:nvSpPr>
            <p:spPr bwMode="auto">
              <a:xfrm>
                <a:off x="2733" y="3107"/>
                <a:ext cx="1071" cy="1688"/>
              </a:xfrm>
              <a:custGeom>
                <a:avLst/>
                <a:gdLst>
                  <a:gd name="T0" fmla="*/ 1713 w 1784"/>
                  <a:gd name="T1" fmla="*/ 740 h 2818"/>
                  <a:gd name="T2" fmla="*/ 1296 w 1784"/>
                  <a:gd name="T3" fmla="*/ 167 h 2818"/>
                  <a:gd name="T4" fmla="*/ 499 w 1784"/>
                  <a:gd name="T5" fmla="*/ 215 h 2818"/>
                  <a:gd name="T6" fmla="*/ 154 w 1784"/>
                  <a:gd name="T7" fmla="*/ 442 h 2818"/>
                  <a:gd name="T8" fmla="*/ 35 w 1784"/>
                  <a:gd name="T9" fmla="*/ 1278 h 2818"/>
                  <a:gd name="T10" fmla="*/ 118 w 1784"/>
                  <a:gd name="T11" fmla="*/ 1851 h 2818"/>
                  <a:gd name="T12" fmla="*/ 475 w 1784"/>
                  <a:gd name="T13" fmla="*/ 1887 h 2818"/>
                  <a:gd name="T14" fmla="*/ 880 w 1784"/>
                  <a:gd name="T15" fmla="*/ 2042 h 2818"/>
                  <a:gd name="T16" fmla="*/ 1320 w 1784"/>
                  <a:gd name="T17" fmla="*/ 1875 h 2818"/>
                  <a:gd name="T18" fmla="*/ 1665 w 1784"/>
                  <a:gd name="T19" fmla="*/ 1839 h 2818"/>
                  <a:gd name="T20" fmla="*/ 1724 w 1784"/>
                  <a:gd name="T21" fmla="*/ 1409 h 2818"/>
                  <a:gd name="T22" fmla="*/ 1713 w 1784"/>
                  <a:gd name="T23" fmla="*/ 740 h 2818"/>
                  <a:gd name="T24" fmla="*/ 1451 w 1784"/>
                  <a:gd name="T25" fmla="*/ 1397 h 2818"/>
                  <a:gd name="T26" fmla="*/ 880 w 1784"/>
                  <a:gd name="T27" fmla="*/ 1923 h 2818"/>
                  <a:gd name="T28" fmla="*/ 250 w 1784"/>
                  <a:gd name="T29" fmla="*/ 1003 h 2818"/>
                  <a:gd name="T30" fmla="*/ 547 w 1784"/>
                  <a:gd name="T31" fmla="*/ 728 h 2818"/>
                  <a:gd name="T32" fmla="*/ 773 w 1784"/>
                  <a:gd name="T33" fmla="*/ 908 h 2818"/>
                  <a:gd name="T34" fmla="*/ 1177 w 1784"/>
                  <a:gd name="T35" fmla="*/ 1218 h 2818"/>
                  <a:gd name="T36" fmla="*/ 1106 w 1784"/>
                  <a:gd name="T37" fmla="*/ 1003 h 2818"/>
                  <a:gd name="T38" fmla="*/ 1368 w 1784"/>
                  <a:gd name="T39" fmla="*/ 1111 h 2818"/>
                  <a:gd name="T40" fmla="*/ 1451 w 1784"/>
                  <a:gd name="T41" fmla="*/ 1397 h 2818"/>
                  <a:gd name="T42" fmla="*/ 1047 w 1784"/>
                  <a:gd name="T43" fmla="*/ 2818 h 2818"/>
                  <a:gd name="T44" fmla="*/ 1150 w 1784"/>
                  <a:gd name="T45" fmla="*/ 2337 h 2818"/>
                  <a:gd name="T46" fmla="*/ 875 w 1784"/>
                  <a:gd name="T47" fmla="*/ 2410 h 2818"/>
                  <a:gd name="T48" fmla="*/ 586 w 1784"/>
                  <a:gd name="T49" fmla="*/ 2316 h 2818"/>
                  <a:gd name="T50" fmla="*/ 728 w 1784"/>
                  <a:gd name="T51" fmla="*/ 2818 h 2818"/>
                  <a:gd name="T52" fmla="*/ 1047 w 1784"/>
                  <a:gd name="T53" fmla="*/ 2818 h 2818"/>
                  <a:gd name="T54" fmla="*/ 1047 w 1784"/>
                  <a:gd name="T55" fmla="*/ 2818 h 2818"/>
                  <a:gd name="T56" fmla="*/ 1047 w 1784"/>
                  <a:gd name="T57" fmla="*/ 2818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84" h="2818">
                    <a:moveTo>
                      <a:pt x="1713" y="740"/>
                    </a:moveTo>
                    <a:cubicBezTo>
                      <a:pt x="1641" y="525"/>
                      <a:pt x="1487" y="274"/>
                      <a:pt x="1296" y="167"/>
                    </a:cubicBezTo>
                    <a:cubicBezTo>
                      <a:pt x="1106" y="60"/>
                      <a:pt x="737" y="0"/>
                      <a:pt x="499" y="215"/>
                    </a:cubicBezTo>
                    <a:cubicBezTo>
                      <a:pt x="499" y="215"/>
                      <a:pt x="261" y="263"/>
                      <a:pt x="154" y="442"/>
                    </a:cubicBezTo>
                    <a:cubicBezTo>
                      <a:pt x="47" y="621"/>
                      <a:pt x="0" y="884"/>
                      <a:pt x="35" y="1278"/>
                    </a:cubicBezTo>
                    <a:cubicBezTo>
                      <a:pt x="83" y="1684"/>
                      <a:pt x="118" y="1744"/>
                      <a:pt x="118" y="1851"/>
                    </a:cubicBezTo>
                    <a:cubicBezTo>
                      <a:pt x="118" y="1851"/>
                      <a:pt x="249" y="1911"/>
                      <a:pt x="475" y="1887"/>
                    </a:cubicBezTo>
                    <a:cubicBezTo>
                      <a:pt x="475" y="1887"/>
                      <a:pt x="618" y="2042"/>
                      <a:pt x="880" y="2042"/>
                    </a:cubicBezTo>
                    <a:cubicBezTo>
                      <a:pt x="1141" y="2042"/>
                      <a:pt x="1320" y="1875"/>
                      <a:pt x="1320" y="1875"/>
                    </a:cubicBezTo>
                    <a:cubicBezTo>
                      <a:pt x="1320" y="1875"/>
                      <a:pt x="1498" y="1899"/>
                      <a:pt x="1665" y="1839"/>
                    </a:cubicBezTo>
                    <a:cubicBezTo>
                      <a:pt x="1665" y="1839"/>
                      <a:pt x="1701" y="1552"/>
                      <a:pt x="1724" y="1409"/>
                    </a:cubicBezTo>
                    <a:cubicBezTo>
                      <a:pt x="1749" y="1266"/>
                      <a:pt x="1784" y="955"/>
                      <a:pt x="1713" y="740"/>
                    </a:cubicBezTo>
                    <a:close/>
                    <a:moveTo>
                      <a:pt x="1451" y="1397"/>
                    </a:moveTo>
                    <a:cubicBezTo>
                      <a:pt x="1415" y="1517"/>
                      <a:pt x="1261" y="1911"/>
                      <a:pt x="880" y="1923"/>
                    </a:cubicBezTo>
                    <a:cubicBezTo>
                      <a:pt x="500" y="1935"/>
                      <a:pt x="250" y="1457"/>
                      <a:pt x="250" y="1003"/>
                    </a:cubicBezTo>
                    <a:cubicBezTo>
                      <a:pt x="261" y="1003"/>
                      <a:pt x="392" y="967"/>
                      <a:pt x="547" y="728"/>
                    </a:cubicBezTo>
                    <a:cubicBezTo>
                      <a:pt x="547" y="728"/>
                      <a:pt x="690" y="848"/>
                      <a:pt x="773" y="908"/>
                    </a:cubicBezTo>
                    <a:cubicBezTo>
                      <a:pt x="856" y="955"/>
                      <a:pt x="1070" y="1099"/>
                      <a:pt x="1177" y="1218"/>
                    </a:cubicBezTo>
                    <a:cubicBezTo>
                      <a:pt x="1177" y="1218"/>
                      <a:pt x="1154" y="1051"/>
                      <a:pt x="1106" y="1003"/>
                    </a:cubicBezTo>
                    <a:cubicBezTo>
                      <a:pt x="1106" y="1003"/>
                      <a:pt x="1296" y="1039"/>
                      <a:pt x="1368" y="1111"/>
                    </a:cubicBezTo>
                    <a:cubicBezTo>
                      <a:pt x="1439" y="1183"/>
                      <a:pt x="1499" y="1266"/>
                      <a:pt x="1451" y="1397"/>
                    </a:cubicBezTo>
                    <a:close/>
                    <a:moveTo>
                      <a:pt x="1047" y="2818"/>
                    </a:moveTo>
                    <a:cubicBezTo>
                      <a:pt x="1150" y="2337"/>
                      <a:pt x="1150" y="2337"/>
                      <a:pt x="1150" y="2337"/>
                    </a:cubicBezTo>
                    <a:cubicBezTo>
                      <a:pt x="1057" y="2376"/>
                      <a:pt x="979" y="2411"/>
                      <a:pt x="875" y="2410"/>
                    </a:cubicBezTo>
                    <a:cubicBezTo>
                      <a:pt x="736" y="2410"/>
                      <a:pt x="628" y="2358"/>
                      <a:pt x="586" y="2316"/>
                    </a:cubicBezTo>
                    <a:cubicBezTo>
                      <a:pt x="728" y="2818"/>
                      <a:pt x="728" y="2818"/>
                      <a:pt x="728" y="2818"/>
                    </a:cubicBezTo>
                    <a:cubicBezTo>
                      <a:pt x="1047" y="2818"/>
                      <a:pt x="1047" y="2818"/>
                      <a:pt x="1047" y="2818"/>
                    </a:cubicBezTo>
                    <a:close/>
                    <a:moveTo>
                      <a:pt x="1047" y="2818"/>
                    </a:moveTo>
                    <a:cubicBezTo>
                      <a:pt x="1047" y="2818"/>
                      <a:pt x="1047" y="2818"/>
                      <a:pt x="1047" y="28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1" name="Freeform 11">
                <a:extLst>
                  <a:ext uri="{FF2B5EF4-FFF2-40B4-BE49-F238E27FC236}">
                    <a16:creationId xmlns:a16="http://schemas.microsoft.com/office/drawing/2014/main" id="{372ADA98-35E4-41A2-854C-7205B2BBF1B5}"/>
                  </a:ext>
                </a:extLst>
              </p:cNvPr>
              <p:cNvSpPr>
                <a:spLocks noEditPoints="1"/>
              </p:cNvSpPr>
              <p:nvPr/>
            </p:nvSpPr>
            <p:spPr bwMode="auto">
              <a:xfrm>
                <a:off x="2426" y="4443"/>
                <a:ext cx="1685" cy="551"/>
              </a:xfrm>
              <a:custGeom>
                <a:avLst/>
                <a:gdLst>
                  <a:gd name="T0" fmla="*/ 2747 w 2807"/>
                  <a:gd name="T1" fmla="*/ 908 h 920"/>
                  <a:gd name="T2" fmla="*/ 2807 w 2807"/>
                  <a:gd name="T3" fmla="*/ 848 h 920"/>
                  <a:gd name="T4" fmla="*/ 2676 w 2807"/>
                  <a:gd name="T5" fmla="*/ 573 h 920"/>
                  <a:gd name="T6" fmla="*/ 2176 w 2807"/>
                  <a:gd name="T7" fmla="*/ 239 h 920"/>
                  <a:gd name="T8" fmla="*/ 1879 w 2807"/>
                  <a:gd name="T9" fmla="*/ 48 h 920"/>
                  <a:gd name="T10" fmla="*/ 1808 w 2807"/>
                  <a:gd name="T11" fmla="*/ 0 h 920"/>
                  <a:gd name="T12" fmla="*/ 1784 w 2807"/>
                  <a:gd name="T13" fmla="*/ 84 h 920"/>
                  <a:gd name="T14" fmla="*/ 1712 w 2807"/>
                  <a:gd name="T15" fmla="*/ 287 h 920"/>
                  <a:gd name="T16" fmla="*/ 1595 w 2807"/>
                  <a:gd name="T17" fmla="*/ 835 h 920"/>
                  <a:gd name="T18" fmla="*/ 1231 w 2807"/>
                  <a:gd name="T19" fmla="*/ 835 h 920"/>
                  <a:gd name="T20" fmla="*/ 1070 w 2807"/>
                  <a:gd name="T21" fmla="*/ 263 h 920"/>
                  <a:gd name="T22" fmla="*/ 1022 w 2807"/>
                  <a:gd name="T23" fmla="*/ 84 h 920"/>
                  <a:gd name="T24" fmla="*/ 999 w 2807"/>
                  <a:gd name="T25" fmla="*/ 12 h 920"/>
                  <a:gd name="T26" fmla="*/ 927 w 2807"/>
                  <a:gd name="T27" fmla="*/ 48 h 920"/>
                  <a:gd name="T28" fmla="*/ 630 w 2807"/>
                  <a:gd name="T29" fmla="*/ 239 h 920"/>
                  <a:gd name="T30" fmla="*/ 130 w 2807"/>
                  <a:gd name="T31" fmla="*/ 574 h 920"/>
                  <a:gd name="T32" fmla="*/ 0 w 2807"/>
                  <a:gd name="T33" fmla="*/ 861 h 920"/>
                  <a:gd name="T34" fmla="*/ 59 w 2807"/>
                  <a:gd name="T35" fmla="*/ 920 h 920"/>
                  <a:gd name="T36" fmla="*/ 1641 w 2807"/>
                  <a:gd name="T37" fmla="*/ 920 h 920"/>
                  <a:gd name="T38" fmla="*/ 2747 w 2807"/>
                  <a:gd name="T39" fmla="*/ 908 h 920"/>
                  <a:gd name="T40" fmla="*/ 2747 w 2807"/>
                  <a:gd name="T41" fmla="*/ 908 h 920"/>
                  <a:gd name="T42" fmla="*/ 2747 w 2807"/>
                  <a:gd name="T43" fmla="*/ 90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7" h="920">
                    <a:moveTo>
                      <a:pt x="2747" y="908"/>
                    </a:moveTo>
                    <a:cubicBezTo>
                      <a:pt x="2783" y="908"/>
                      <a:pt x="2807" y="884"/>
                      <a:pt x="2807" y="848"/>
                    </a:cubicBezTo>
                    <a:cubicBezTo>
                      <a:pt x="2807" y="848"/>
                      <a:pt x="2807" y="693"/>
                      <a:pt x="2676" y="573"/>
                    </a:cubicBezTo>
                    <a:cubicBezTo>
                      <a:pt x="2569" y="478"/>
                      <a:pt x="2343" y="334"/>
                      <a:pt x="2176" y="239"/>
                    </a:cubicBezTo>
                    <a:cubicBezTo>
                      <a:pt x="2069" y="179"/>
                      <a:pt x="1879" y="48"/>
                      <a:pt x="1879" y="48"/>
                    </a:cubicBezTo>
                    <a:cubicBezTo>
                      <a:pt x="1808" y="0"/>
                      <a:pt x="1808" y="0"/>
                      <a:pt x="1808" y="0"/>
                    </a:cubicBezTo>
                    <a:cubicBezTo>
                      <a:pt x="1784" y="84"/>
                      <a:pt x="1784" y="84"/>
                      <a:pt x="1784" y="84"/>
                    </a:cubicBezTo>
                    <a:cubicBezTo>
                      <a:pt x="1784" y="84"/>
                      <a:pt x="1748" y="203"/>
                      <a:pt x="1712" y="287"/>
                    </a:cubicBezTo>
                    <a:cubicBezTo>
                      <a:pt x="1595" y="835"/>
                      <a:pt x="1595" y="835"/>
                      <a:pt x="1595" y="835"/>
                    </a:cubicBezTo>
                    <a:cubicBezTo>
                      <a:pt x="1231" y="835"/>
                      <a:pt x="1231" y="835"/>
                      <a:pt x="1231" y="835"/>
                    </a:cubicBezTo>
                    <a:cubicBezTo>
                      <a:pt x="1070" y="263"/>
                      <a:pt x="1070" y="263"/>
                      <a:pt x="1070" y="263"/>
                    </a:cubicBezTo>
                    <a:cubicBezTo>
                      <a:pt x="1046" y="179"/>
                      <a:pt x="1022" y="84"/>
                      <a:pt x="1022" y="84"/>
                    </a:cubicBezTo>
                    <a:cubicBezTo>
                      <a:pt x="999" y="12"/>
                      <a:pt x="999" y="12"/>
                      <a:pt x="999" y="12"/>
                    </a:cubicBezTo>
                    <a:cubicBezTo>
                      <a:pt x="927" y="48"/>
                      <a:pt x="927" y="48"/>
                      <a:pt x="927" y="48"/>
                    </a:cubicBezTo>
                    <a:cubicBezTo>
                      <a:pt x="927" y="48"/>
                      <a:pt x="737" y="179"/>
                      <a:pt x="630" y="239"/>
                    </a:cubicBezTo>
                    <a:cubicBezTo>
                      <a:pt x="463" y="335"/>
                      <a:pt x="225" y="478"/>
                      <a:pt x="130" y="574"/>
                    </a:cubicBezTo>
                    <a:cubicBezTo>
                      <a:pt x="0" y="693"/>
                      <a:pt x="0" y="849"/>
                      <a:pt x="0" y="861"/>
                    </a:cubicBezTo>
                    <a:cubicBezTo>
                      <a:pt x="0" y="896"/>
                      <a:pt x="23" y="920"/>
                      <a:pt x="59" y="920"/>
                    </a:cubicBezTo>
                    <a:cubicBezTo>
                      <a:pt x="1641" y="920"/>
                      <a:pt x="1641" y="920"/>
                      <a:pt x="1641" y="920"/>
                    </a:cubicBezTo>
                    <a:lnTo>
                      <a:pt x="2747" y="908"/>
                    </a:lnTo>
                    <a:close/>
                    <a:moveTo>
                      <a:pt x="2747" y="908"/>
                    </a:moveTo>
                    <a:cubicBezTo>
                      <a:pt x="2747" y="908"/>
                      <a:pt x="2747" y="908"/>
                      <a:pt x="2747" y="9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sp>
        <p:nvSpPr>
          <p:cNvPr id="7" name="文本框 6">
            <a:extLst>
              <a:ext uri="{FF2B5EF4-FFF2-40B4-BE49-F238E27FC236}">
                <a16:creationId xmlns:a16="http://schemas.microsoft.com/office/drawing/2014/main" id="{4316E2E8-C66F-29B0-4CD3-01CFDDC29548}"/>
              </a:ext>
            </a:extLst>
          </p:cNvPr>
          <p:cNvSpPr txBox="1"/>
          <p:nvPr/>
        </p:nvSpPr>
        <p:spPr>
          <a:xfrm>
            <a:off x="3124488" y="845277"/>
            <a:ext cx="6094070" cy="523220"/>
          </a:xfrm>
          <a:prstGeom prst="rect">
            <a:avLst/>
          </a:prstGeom>
          <a:noFill/>
        </p:spPr>
        <p:txBody>
          <a:bodyPr wrap="square">
            <a:spAutoFit/>
          </a:bodyPr>
          <a:lstStyle/>
          <a:p>
            <a:pPr lvl="0" algn="ctr" defTabSz="914377">
              <a:defRPr/>
            </a:pPr>
            <a:r>
              <a:rPr lang="zh-CN" altLang="en-US" sz="2800" b="1" dirty="0">
                <a:solidFill>
                  <a:srgbClr val="004F8A"/>
                </a:solidFill>
                <a:latin typeface="微软雅黑" panose="020B0503020204020204" pitchFamily="34" charset="-122"/>
                <a:ea typeface="微软雅黑" panose="020B0503020204020204" pitchFamily="34" charset="-122"/>
              </a:rPr>
              <a:t>计算摄影学大作业展示</a:t>
            </a:r>
            <a:endParaRPr lang="en-US" altLang="zh-CN" sz="2800" b="1" dirty="0">
              <a:solidFill>
                <a:srgbClr val="004F8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9360022"/>
      </p:ext>
    </p:extLst>
  </p:cSld>
  <p:clrMapOvr>
    <a:masterClrMapping/>
  </p:clrMapOvr>
  <mc:AlternateContent xmlns:mc="http://schemas.openxmlformats.org/markup-compatibility/2006" xmlns:p14="http://schemas.microsoft.com/office/powerpoint/2010/main">
    <mc:Choice Requires="p14">
      <p:transition p14:dur="0" advTm="8520"/>
    </mc:Choice>
    <mc:Fallback xmlns="">
      <p:transition advTm="85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1">
            <a:extLst>
              <a:ext uri="{FF2B5EF4-FFF2-40B4-BE49-F238E27FC236}">
                <a16:creationId xmlns:a16="http://schemas.microsoft.com/office/drawing/2014/main" id="{2BADB79E-D240-2A02-B1A0-14D65E7054C5}"/>
              </a:ext>
            </a:extLst>
          </p:cNvPr>
          <p:cNvSpPr txBox="1">
            <a:spLocks/>
          </p:cNvSpPr>
          <p:nvPr/>
        </p:nvSpPr>
        <p:spPr>
          <a:xfrm>
            <a:off x="675942" y="1132777"/>
            <a:ext cx="5101048" cy="74174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altLang="zh-CN" sz="2000" dirty="0">
              <a:latin typeface="微软雅黑" panose="020B0503020204020204" pitchFamily="34" charset="-122"/>
              <a:ea typeface="微软雅黑" panose="020B0503020204020204" pitchFamily="34" charset="-122"/>
            </a:endParaRPr>
          </a:p>
          <a:p>
            <a:pPr marL="0" indent="0">
              <a:lnSpc>
                <a:spcPct val="120000"/>
              </a:lnSpc>
              <a:buNone/>
            </a:pPr>
            <a:endParaRPr lang="zh-CN" altLang="en-US" sz="2400" dirty="0">
              <a:latin typeface="微软雅黑" panose="020B0503020204020204" pitchFamily="34" charset="-122"/>
              <a:ea typeface="微软雅黑" panose="020B0503020204020204" pitchFamily="34" charset="-122"/>
            </a:endParaRPr>
          </a:p>
        </p:txBody>
      </p:sp>
      <p:cxnSp>
        <p:nvCxnSpPr>
          <p:cNvPr id="10" name="直接连接符 72">
            <a:extLst>
              <a:ext uri="{FF2B5EF4-FFF2-40B4-BE49-F238E27FC236}">
                <a16:creationId xmlns:a16="http://schemas.microsoft.com/office/drawing/2014/main" id="{FE04A8FB-1D66-D306-1757-1B192C194DE5}"/>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0FA903B-186E-7723-3F31-D69CE68B0C61}"/>
              </a:ext>
            </a:extLst>
          </p:cNvPr>
          <p:cNvSpPr/>
          <p:nvPr/>
        </p:nvSpPr>
        <p:spPr>
          <a:xfrm>
            <a:off x="10176345" y="41100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单笔刷</a:t>
            </a:r>
          </a:p>
        </p:txBody>
      </p:sp>
      <p:sp>
        <p:nvSpPr>
          <p:cNvPr id="17" name="灯片编号占位符 3">
            <a:extLst>
              <a:ext uri="{FF2B5EF4-FFF2-40B4-BE49-F238E27FC236}">
                <a16:creationId xmlns:a16="http://schemas.microsoft.com/office/drawing/2014/main" id="{5A99FD18-F00E-4035-A176-E40BF86D1DD7}"/>
              </a:ext>
            </a:extLst>
          </p:cNvPr>
          <p:cNvSpPr txBox="1">
            <a:spLocks/>
          </p:cNvSpPr>
          <p:nvPr/>
        </p:nvSpPr>
        <p:spPr>
          <a:xfrm>
            <a:off x="10849708" y="6356350"/>
            <a:ext cx="5040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93F070-F0B7-D648-B120-F9256A683AC3}" type="slidenum">
              <a:rPr kumimoji="1" lang="zh-CN" altLang="en-US" smtClean="0"/>
              <a:pPr/>
              <a:t>10</a:t>
            </a:fld>
            <a:endParaRPr kumimoji="1" lang="zh-CN" altLang="en-US" dirty="0"/>
          </a:p>
        </p:txBody>
      </p:sp>
      <p:sp>
        <p:nvSpPr>
          <p:cNvPr id="46" name="矩形 45">
            <a:extLst>
              <a:ext uri="{FF2B5EF4-FFF2-40B4-BE49-F238E27FC236}">
                <a16:creationId xmlns:a16="http://schemas.microsoft.com/office/drawing/2014/main" id="{1B95D128-E49F-4A09-A95A-7C99B34ADC12}"/>
              </a:ext>
            </a:extLst>
          </p:cNvPr>
          <p:cNvSpPr/>
          <p:nvPr/>
        </p:nvSpPr>
        <p:spPr>
          <a:xfrm>
            <a:off x="7060505" y="408535"/>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sp>
        <p:nvSpPr>
          <p:cNvPr id="18" name="矩形 17">
            <a:extLst>
              <a:ext uri="{FF2B5EF4-FFF2-40B4-BE49-F238E27FC236}">
                <a16:creationId xmlns:a16="http://schemas.microsoft.com/office/drawing/2014/main" id="{5122BD9D-6BDB-4E07-AA97-CE9B66042EF0}"/>
              </a:ext>
            </a:extLst>
          </p:cNvPr>
          <p:cNvSpPr/>
          <p:nvPr/>
        </p:nvSpPr>
        <p:spPr>
          <a:xfrm>
            <a:off x="4224424" y="406521"/>
            <a:ext cx="1412601" cy="315312"/>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双图蒙太奇</a:t>
            </a:r>
          </a:p>
        </p:txBody>
      </p:sp>
      <p:grpSp>
        <p:nvGrpSpPr>
          <p:cNvPr id="19" name="组合 18">
            <a:extLst>
              <a:ext uri="{FF2B5EF4-FFF2-40B4-BE49-F238E27FC236}">
                <a16:creationId xmlns:a16="http://schemas.microsoft.com/office/drawing/2014/main" id="{2EFC51DE-FBA2-4084-ADD5-FEF7E95A0A32}"/>
              </a:ext>
            </a:extLst>
          </p:cNvPr>
          <p:cNvGrpSpPr/>
          <p:nvPr/>
        </p:nvGrpSpPr>
        <p:grpSpPr>
          <a:xfrm rot="5400000">
            <a:off x="4641433" y="-176507"/>
            <a:ext cx="394055" cy="394055"/>
            <a:chOff x="-87355" y="2468254"/>
            <a:chExt cx="887453" cy="887453"/>
          </a:xfrm>
        </p:grpSpPr>
        <p:sp>
          <p:nvSpPr>
            <p:cNvPr id="20" name="直角三角形 19">
              <a:extLst>
                <a:ext uri="{FF2B5EF4-FFF2-40B4-BE49-F238E27FC236}">
                  <a16:creationId xmlns:a16="http://schemas.microsoft.com/office/drawing/2014/main" id="{833EB130-E8AA-4D14-AB5E-E6EA0BF1C71C}"/>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直角三角形 20">
              <a:extLst>
                <a:ext uri="{FF2B5EF4-FFF2-40B4-BE49-F238E27FC236}">
                  <a16:creationId xmlns:a16="http://schemas.microsoft.com/office/drawing/2014/main" id="{3EA081CC-0CFC-4BEA-AF0E-8BCA8F183DB0}"/>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2" name="矩形 21">
            <a:extLst>
              <a:ext uri="{FF2B5EF4-FFF2-40B4-BE49-F238E27FC236}">
                <a16:creationId xmlns:a16="http://schemas.microsoft.com/office/drawing/2014/main" id="{700531CD-C687-4C59-B6E0-49CE0914E2B0}"/>
              </a:ext>
            </a:extLst>
          </p:cNvPr>
          <p:cNvSpPr/>
          <p:nvPr/>
        </p:nvSpPr>
        <p:spPr>
          <a:xfrm>
            <a:off x="372659" y="407678"/>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算法原理</a:t>
            </a:r>
          </a:p>
        </p:txBody>
      </p:sp>
      <p:sp>
        <p:nvSpPr>
          <p:cNvPr id="14" name="内容占位符 1">
            <a:extLst>
              <a:ext uri="{FF2B5EF4-FFF2-40B4-BE49-F238E27FC236}">
                <a16:creationId xmlns:a16="http://schemas.microsoft.com/office/drawing/2014/main" id="{53664EDF-46DE-43AB-84D0-3CFF5CC06D7B}"/>
              </a:ext>
            </a:extLst>
          </p:cNvPr>
          <p:cNvSpPr txBox="1">
            <a:spLocks/>
          </p:cNvSpPr>
          <p:nvPr/>
        </p:nvSpPr>
        <p:spPr>
          <a:xfrm>
            <a:off x="675940" y="829176"/>
            <a:ext cx="7131096" cy="70026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效果展示</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EA9A63B-A9FD-4FB3-80AD-29BDE7AC05CB}"/>
              </a:ext>
            </a:extLst>
          </p:cNvPr>
          <p:cNvPicPr>
            <a:picLocks noChangeAspect="1"/>
          </p:cNvPicPr>
          <p:nvPr/>
        </p:nvPicPr>
        <p:blipFill>
          <a:blip r:embed="rId3"/>
          <a:stretch>
            <a:fillRect/>
          </a:stretch>
        </p:blipFill>
        <p:spPr>
          <a:xfrm>
            <a:off x="422564" y="2272339"/>
            <a:ext cx="10931236" cy="2074101"/>
          </a:xfrm>
          <a:prstGeom prst="rect">
            <a:avLst/>
          </a:prstGeom>
        </p:spPr>
      </p:pic>
      <p:sp>
        <p:nvSpPr>
          <p:cNvPr id="24" name="文本框 23">
            <a:extLst>
              <a:ext uri="{FF2B5EF4-FFF2-40B4-BE49-F238E27FC236}">
                <a16:creationId xmlns:a16="http://schemas.microsoft.com/office/drawing/2014/main" id="{F4D73527-C24D-43C3-BB53-D57866E59E84}"/>
              </a:ext>
            </a:extLst>
          </p:cNvPr>
          <p:cNvSpPr txBox="1"/>
          <p:nvPr/>
        </p:nvSpPr>
        <p:spPr>
          <a:xfrm>
            <a:off x="1438049" y="4279137"/>
            <a:ext cx="847787"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原图</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A0F4121A-2C88-4DD7-958F-08761E9E50ED}"/>
              </a:ext>
            </a:extLst>
          </p:cNvPr>
          <p:cNvSpPr txBox="1"/>
          <p:nvPr/>
        </p:nvSpPr>
        <p:spPr>
          <a:xfrm>
            <a:off x="4167158" y="4279137"/>
            <a:ext cx="847787"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原图</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119A90C2-8EB3-4BB4-B07A-7204E7A6F7C1}"/>
              </a:ext>
            </a:extLst>
          </p:cNvPr>
          <p:cNvSpPr txBox="1"/>
          <p:nvPr/>
        </p:nvSpPr>
        <p:spPr>
          <a:xfrm>
            <a:off x="6959249" y="4279137"/>
            <a:ext cx="847787" cy="369332"/>
          </a:xfrm>
          <a:prstGeom prst="rect">
            <a:avLst/>
          </a:prstGeom>
          <a:noFill/>
        </p:spPr>
        <p:txBody>
          <a:bodyPr wrap="square" rtlCol="0">
            <a:spAutoFit/>
          </a:bodyPr>
          <a:lstStyle/>
          <a:p>
            <a:pPr marL="0" marR="0" algn="just">
              <a:spcBef>
                <a:spcPts val="1200"/>
              </a:spcBef>
              <a:spcAft>
                <a:spcPts val="1200"/>
              </a:spcAft>
            </a:pP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label</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D611CE08-6340-4BF3-BFBC-7EEA02BDFF48}"/>
              </a:ext>
            </a:extLst>
          </p:cNvPr>
          <p:cNvSpPr txBox="1"/>
          <p:nvPr/>
        </p:nvSpPr>
        <p:spPr>
          <a:xfrm>
            <a:off x="9847759" y="4279137"/>
            <a:ext cx="847787" cy="369332"/>
          </a:xfrm>
          <a:prstGeom prst="rect">
            <a:avLst/>
          </a:prstGeom>
          <a:noFill/>
        </p:spPr>
        <p:txBody>
          <a:bodyPr wrap="square" rtlCol="0">
            <a:spAutoFit/>
          </a:bodyPr>
          <a:lstStyle/>
          <a:p>
            <a:pPr marL="0" marR="0" algn="just">
              <a:spcBef>
                <a:spcPts val="1200"/>
              </a:spcBef>
              <a:spcAft>
                <a:spcPts val="1200"/>
              </a:spcAft>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输出</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52192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连接符: 肘形 52">
            <a:extLst>
              <a:ext uri="{FF2B5EF4-FFF2-40B4-BE49-F238E27FC236}">
                <a16:creationId xmlns:a16="http://schemas.microsoft.com/office/drawing/2014/main" id="{66D64212-69DD-428B-9F16-0A541FE6B235}"/>
              </a:ext>
            </a:extLst>
          </p:cNvPr>
          <p:cNvCxnSpPr>
            <a:cxnSpLocks/>
          </p:cNvCxnSpPr>
          <p:nvPr/>
        </p:nvCxnSpPr>
        <p:spPr>
          <a:xfrm>
            <a:off x="1774899" y="4960439"/>
            <a:ext cx="690535" cy="37816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9B2B72B5-0BD6-4701-AEA5-191918A44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516" y="2609777"/>
            <a:ext cx="2450960" cy="1838220"/>
          </a:xfrm>
          <a:prstGeom prst="rect">
            <a:avLst/>
          </a:prstGeom>
        </p:spPr>
      </p:pic>
      <p:pic>
        <p:nvPicPr>
          <p:cNvPr id="17" name="图片 16">
            <a:extLst>
              <a:ext uri="{FF2B5EF4-FFF2-40B4-BE49-F238E27FC236}">
                <a16:creationId xmlns:a16="http://schemas.microsoft.com/office/drawing/2014/main" id="{7BA14524-6265-4BBD-8B58-7A21C82A4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516" y="4631380"/>
            <a:ext cx="2473571" cy="1855178"/>
          </a:xfrm>
          <a:prstGeom prst="rect">
            <a:avLst/>
          </a:prstGeom>
        </p:spPr>
      </p:pic>
      <p:pic>
        <p:nvPicPr>
          <p:cNvPr id="19" name="图片 18">
            <a:extLst>
              <a:ext uri="{FF2B5EF4-FFF2-40B4-BE49-F238E27FC236}">
                <a16:creationId xmlns:a16="http://schemas.microsoft.com/office/drawing/2014/main" id="{72EC839D-7DE8-4348-852F-2AEC0FC7A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0750" y="2609777"/>
            <a:ext cx="2461007" cy="1845755"/>
          </a:xfrm>
          <a:prstGeom prst="rect">
            <a:avLst/>
          </a:prstGeom>
        </p:spPr>
      </p:pic>
      <p:pic>
        <p:nvPicPr>
          <p:cNvPr id="21" name="图片 20">
            <a:extLst>
              <a:ext uri="{FF2B5EF4-FFF2-40B4-BE49-F238E27FC236}">
                <a16:creationId xmlns:a16="http://schemas.microsoft.com/office/drawing/2014/main" id="{C64F2429-187C-4875-88B1-F068A4524C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2343" y="2609777"/>
            <a:ext cx="2450959" cy="1838220"/>
          </a:xfrm>
          <a:prstGeom prst="rect">
            <a:avLst/>
          </a:prstGeom>
        </p:spPr>
      </p:pic>
      <p:pic>
        <p:nvPicPr>
          <p:cNvPr id="23" name="图片 22">
            <a:extLst>
              <a:ext uri="{FF2B5EF4-FFF2-40B4-BE49-F238E27FC236}">
                <a16:creationId xmlns:a16="http://schemas.microsoft.com/office/drawing/2014/main" id="{DB108CA9-9660-44ED-B456-2E45356D0E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0750" y="4631380"/>
            <a:ext cx="2473571" cy="1855178"/>
          </a:xfrm>
          <a:prstGeom prst="rect">
            <a:avLst/>
          </a:prstGeom>
        </p:spPr>
      </p:pic>
      <p:pic>
        <p:nvPicPr>
          <p:cNvPr id="25" name="图片 24">
            <a:extLst>
              <a:ext uri="{FF2B5EF4-FFF2-40B4-BE49-F238E27FC236}">
                <a16:creationId xmlns:a16="http://schemas.microsoft.com/office/drawing/2014/main" id="{B195A28F-F304-4840-AC1E-33485816D5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22343" y="4631380"/>
            <a:ext cx="2473571" cy="1855178"/>
          </a:xfrm>
          <a:prstGeom prst="rect">
            <a:avLst/>
          </a:prstGeom>
        </p:spPr>
      </p:pic>
      <p:sp>
        <p:nvSpPr>
          <p:cNvPr id="27" name="矩形 26">
            <a:extLst>
              <a:ext uri="{FF2B5EF4-FFF2-40B4-BE49-F238E27FC236}">
                <a16:creationId xmlns:a16="http://schemas.microsoft.com/office/drawing/2014/main" id="{2B43E909-0B90-4178-8CCB-9D3D12783B90}"/>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28" name="直接连接符 72">
            <a:extLst>
              <a:ext uri="{FF2B5EF4-FFF2-40B4-BE49-F238E27FC236}">
                <a16:creationId xmlns:a16="http://schemas.microsoft.com/office/drawing/2014/main" id="{86C7ED2C-4520-4543-86F2-827E4B394771}"/>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6C40A048-AE56-46E8-B096-B7CCB3BEB9BB}"/>
              </a:ext>
            </a:extLst>
          </p:cNvPr>
          <p:cNvSpPr/>
          <p:nvPr/>
        </p:nvSpPr>
        <p:spPr>
          <a:xfrm>
            <a:off x="7094574" y="424196"/>
            <a:ext cx="1742649" cy="307777"/>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多图像蒙太奇</a:t>
            </a:r>
          </a:p>
        </p:txBody>
      </p:sp>
      <p:sp>
        <p:nvSpPr>
          <p:cNvPr id="30" name="矩形 29">
            <a:extLst>
              <a:ext uri="{FF2B5EF4-FFF2-40B4-BE49-F238E27FC236}">
                <a16:creationId xmlns:a16="http://schemas.microsoft.com/office/drawing/2014/main" id="{8B47E864-23BF-48C9-A54E-402E824CD3EE}"/>
              </a:ext>
            </a:extLst>
          </p:cNvPr>
          <p:cNvSpPr/>
          <p:nvPr/>
        </p:nvSpPr>
        <p:spPr>
          <a:xfrm>
            <a:off x="10176345" y="41100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单笔刷</a:t>
            </a:r>
          </a:p>
        </p:txBody>
      </p:sp>
      <p:grpSp>
        <p:nvGrpSpPr>
          <p:cNvPr id="31" name="组合 30">
            <a:extLst>
              <a:ext uri="{FF2B5EF4-FFF2-40B4-BE49-F238E27FC236}">
                <a16:creationId xmlns:a16="http://schemas.microsoft.com/office/drawing/2014/main" id="{2D2E5EBD-6148-41ED-89C4-A6882DEF84E2}"/>
              </a:ext>
            </a:extLst>
          </p:cNvPr>
          <p:cNvGrpSpPr/>
          <p:nvPr/>
        </p:nvGrpSpPr>
        <p:grpSpPr>
          <a:xfrm rot="5400000">
            <a:off x="7714593" y="-188236"/>
            <a:ext cx="394055" cy="394055"/>
            <a:chOff x="-87355" y="2468254"/>
            <a:chExt cx="887453" cy="887453"/>
          </a:xfrm>
        </p:grpSpPr>
        <p:sp>
          <p:nvSpPr>
            <p:cNvPr id="32" name="直角三角形 31">
              <a:extLst>
                <a:ext uri="{FF2B5EF4-FFF2-40B4-BE49-F238E27FC236}">
                  <a16:creationId xmlns:a16="http://schemas.microsoft.com/office/drawing/2014/main" id="{1F6E5150-17D1-4052-BC71-F7B81760615F}"/>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直角三角形 32">
              <a:extLst>
                <a:ext uri="{FF2B5EF4-FFF2-40B4-BE49-F238E27FC236}">
                  <a16:creationId xmlns:a16="http://schemas.microsoft.com/office/drawing/2014/main" id="{C0A42166-CF97-47C5-B88C-13706682E068}"/>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34" name="矩形 33">
            <a:extLst>
              <a:ext uri="{FF2B5EF4-FFF2-40B4-BE49-F238E27FC236}">
                <a16:creationId xmlns:a16="http://schemas.microsoft.com/office/drawing/2014/main" id="{8464303F-1484-4D40-8ACA-6419E3C4E604}"/>
              </a:ext>
            </a:extLst>
          </p:cNvPr>
          <p:cNvSpPr/>
          <p:nvPr/>
        </p:nvSpPr>
        <p:spPr>
          <a:xfrm>
            <a:off x="484781" y="420078"/>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算法原理</a:t>
            </a:r>
          </a:p>
        </p:txBody>
      </p:sp>
      <p:sp>
        <p:nvSpPr>
          <p:cNvPr id="35" name="内容占位符 1">
            <a:extLst>
              <a:ext uri="{FF2B5EF4-FFF2-40B4-BE49-F238E27FC236}">
                <a16:creationId xmlns:a16="http://schemas.microsoft.com/office/drawing/2014/main" id="{12E06D09-8B3A-4B9D-880A-9325EA6FB02A}"/>
              </a:ext>
            </a:extLst>
          </p:cNvPr>
          <p:cNvSpPr txBox="1">
            <a:spLocks/>
          </p:cNvSpPr>
          <p:nvPr/>
        </p:nvSpPr>
        <p:spPr>
          <a:xfrm>
            <a:off x="675940" y="829176"/>
            <a:ext cx="4924759" cy="70026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b="1" dirty="0">
                <a:solidFill>
                  <a:prstClr val="black"/>
                </a:solidFill>
                <a:latin typeface="微软雅黑" panose="020B0503020204020204" pitchFamily="34" charset="-122"/>
                <a:ea typeface="微软雅黑" panose="020B0503020204020204" pitchFamily="34" charset="-122"/>
              </a:rPr>
              <a:t> 实现方案</a:t>
            </a: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2B67746-323A-4A2D-B454-CC072145C2A9}"/>
              </a:ext>
            </a:extLst>
          </p:cNvPr>
          <p:cNvPicPr>
            <a:picLocks noChangeAspect="1"/>
          </p:cNvPicPr>
          <p:nvPr/>
        </p:nvPicPr>
        <p:blipFill>
          <a:blip r:embed="rId8"/>
          <a:stretch>
            <a:fillRect/>
          </a:stretch>
        </p:blipFill>
        <p:spPr>
          <a:xfrm>
            <a:off x="557830" y="3077755"/>
            <a:ext cx="583478" cy="514694"/>
          </a:xfrm>
          <a:prstGeom prst="rect">
            <a:avLst/>
          </a:prstGeom>
        </p:spPr>
      </p:pic>
      <p:pic>
        <p:nvPicPr>
          <p:cNvPr id="22" name="图片 21">
            <a:extLst>
              <a:ext uri="{FF2B5EF4-FFF2-40B4-BE49-F238E27FC236}">
                <a16:creationId xmlns:a16="http://schemas.microsoft.com/office/drawing/2014/main" id="{EEAE0220-BED3-479D-888D-CC7589B10D00}"/>
              </a:ext>
            </a:extLst>
          </p:cNvPr>
          <p:cNvPicPr>
            <a:picLocks noChangeAspect="1"/>
          </p:cNvPicPr>
          <p:nvPr/>
        </p:nvPicPr>
        <p:blipFill>
          <a:blip r:embed="rId8"/>
          <a:stretch>
            <a:fillRect/>
          </a:stretch>
        </p:blipFill>
        <p:spPr>
          <a:xfrm>
            <a:off x="1301593" y="3077755"/>
            <a:ext cx="583478" cy="514694"/>
          </a:xfrm>
          <a:prstGeom prst="rect">
            <a:avLst/>
          </a:prstGeom>
        </p:spPr>
      </p:pic>
      <p:pic>
        <p:nvPicPr>
          <p:cNvPr id="5" name="图片 4">
            <a:extLst>
              <a:ext uri="{FF2B5EF4-FFF2-40B4-BE49-F238E27FC236}">
                <a16:creationId xmlns:a16="http://schemas.microsoft.com/office/drawing/2014/main" id="{43D75569-D3FC-4CCC-9737-BAF49BC91086}"/>
              </a:ext>
            </a:extLst>
          </p:cNvPr>
          <p:cNvPicPr>
            <a:picLocks noChangeAspect="1"/>
          </p:cNvPicPr>
          <p:nvPr/>
        </p:nvPicPr>
        <p:blipFill>
          <a:blip r:embed="rId9"/>
          <a:stretch>
            <a:fillRect/>
          </a:stretch>
        </p:blipFill>
        <p:spPr>
          <a:xfrm>
            <a:off x="896260" y="3772473"/>
            <a:ext cx="583478" cy="438270"/>
          </a:xfrm>
          <a:prstGeom prst="rect">
            <a:avLst/>
          </a:prstGeom>
        </p:spPr>
      </p:pic>
      <p:pic>
        <p:nvPicPr>
          <p:cNvPr id="24" name="图片 23">
            <a:extLst>
              <a:ext uri="{FF2B5EF4-FFF2-40B4-BE49-F238E27FC236}">
                <a16:creationId xmlns:a16="http://schemas.microsoft.com/office/drawing/2014/main" id="{58BCDC1A-36E3-4FB0-A1F0-D1598B648E83}"/>
              </a:ext>
            </a:extLst>
          </p:cNvPr>
          <p:cNvPicPr>
            <a:picLocks noChangeAspect="1"/>
          </p:cNvPicPr>
          <p:nvPr/>
        </p:nvPicPr>
        <p:blipFill>
          <a:blip r:embed="rId8"/>
          <a:stretch>
            <a:fillRect/>
          </a:stretch>
        </p:blipFill>
        <p:spPr>
          <a:xfrm>
            <a:off x="2038583" y="3090203"/>
            <a:ext cx="583478" cy="514694"/>
          </a:xfrm>
          <a:prstGeom prst="rect">
            <a:avLst/>
          </a:prstGeom>
        </p:spPr>
      </p:pic>
      <p:pic>
        <p:nvPicPr>
          <p:cNvPr id="36" name="图片 35">
            <a:extLst>
              <a:ext uri="{FF2B5EF4-FFF2-40B4-BE49-F238E27FC236}">
                <a16:creationId xmlns:a16="http://schemas.microsoft.com/office/drawing/2014/main" id="{3FECF8BB-010B-4748-B42A-601018FB728A}"/>
              </a:ext>
            </a:extLst>
          </p:cNvPr>
          <p:cNvPicPr>
            <a:picLocks noChangeAspect="1"/>
          </p:cNvPicPr>
          <p:nvPr/>
        </p:nvPicPr>
        <p:blipFill>
          <a:blip r:embed="rId8"/>
          <a:stretch>
            <a:fillRect/>
          </a:stretch>
        </p:blipFill>
        <p:spPr>
          <a:xfrm>
            <a:off x="2736343" y="3077755"/>
            <a:ext cx="583478" cy="514694"/>
          </a:xfrm>
          <a:prstGeom prst="rect">
            <a:avLst/>
          </a:prstGeom>
        </p:spPr>
      </p:pic>
      <p:cxnSp>
        <p:nvCxnSpPr>
          <p:cNvPr id="7" name="连接符: 肘形 6">
            <a:extLst>
              <a:ext uri="{FF2B5EF4-FFF2-40B4-BE49-F238E27FC236}">
                <a16:creationId xmlns:a16="http://schemas.microsoft.com/office/drawing/2014/main" id="{00E0B759-9136-4560-924C-E86A2FB64B93}"/>
              </a:ext>
            </a:extLst>
          </p:cNvPr>
          <p:cNvCxnSpPr>
            <a:cxnSpLocks/>
            <a:stCxn id="4" idx="2"/>
            <a:endCxn id="5" idx="0"/>
          </p:cNvCxnSpPr>
          <p:nvPr/>
        </p:nvCxnSpPr>
        <p:spPr>
          <a:xfrm rot="16200000" flipH="1">
            <a:off x="928772" y="3513246"/>
            <a:ext cx="180024" cy="33843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D54F5F4C-37EC-47A9-A7EE-CFF10E0FBB3F}"/>
              </a:ext>
            </a:extLst>
          </p:cNvPr>
          <p:cNvCxnSpPr>
            <a:cxnSpLocks/>
            <a:endCxn id="22" idx="2"/>
          </p:cNvCxnSpPr>
          <p:nvPr/>
        </p:nvCxnSpPr>
        <p:spPr>
          <a:xfrm flipV="1">
            <a:off x="1187999" y="3592449"/>
            <a:ext cx="405333" cy="9250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68AC830A-5929-4D41-863C-57267A9FF4A2}"/>
              </a:ext>
            </a:extLst>
          </p:cNvPr>
          <p:cNvCxnSpPr>
            <a:cxnSpLocks/>
          </p:cNvCxnSpPr>
          <p:nvPr/>
        </p:nvCxnSpPr>
        <p:spPr>
          <a:xfrm>
            <a:off x="1179286" y="4228317"/>
            <a:ext cx="690535" cy="37816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48FB917A-07A3-4105-BD88-B79AE72E6AB7}"/>
              </a:ext>
            </a:extLst>
          </p:cNvPr>
          <p:cNvCxnSpPr>
            <a:cxnSpLocks/>
            <a:endCxn id="24" idx="2"/>
          </p:cNvCxnSpPr>
          <p:nvPr/>
        </p:nvCxnSpPr>
        <p:spPr>
          <a:xfrm rot="5400000" flipH="1" flipV="1">
            <a:off x="1599278" y="3875441"/>
            <a:ext cx="1001587" cy="460501"/>
          </a:xfrm>
          <a:prstGeom prst="bentConnector3">
            <a:avLst>
              <a:gd name="adj1" fmla="val 37961"/>
            </a:avLst>
          </a:prstGeom>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53D457BC-76F3-4150-80AD-671561C5E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553" y="4618933"/>
            <a:ext cx="584361" cy="438271"/>
          </a:xfrm>
          <a:prstGeom prst="rect">
            <a:avLst/>
          </a:prstGeom>
        </p:spPr>
      </p:pic>
      <p:pic>
        <p:nvPicPr>
          <p:cNvPr id="43" name="图片 42">
            <a:extLst>
              <a:ext uri="{FF2B5EF4-FFF2-40B4-BE49-F238E27FC236}">
                <a16:creationId xmlns:a16="http://schemas.microsoft.com/office/drawing/2014/main" id="{AA64698A-15E2-4A84-A715-FBC2C9A162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7700" y="5351054"/>
            <a:ext cx="584361" cy="438271"/>
          </a:xfrm>
          <a:prstGeom prst="rect">
            <a:avLst/>
          </a:prstGeom>
        </p:spPr>
      </p:pic>
      <p:cxnSp>
        <p:nvCxnSpPr>
          <p:cNvPr id="45" name="连接符: 肘形 44">
            <a:extLst>
              <a:ext uri="{FF2B5EF4-FFF2-40B4-BE49-F238E27FC236}">
                <a16:creationId xmlns:a16="http://schemas.microsoft.com/office/drawing/2014/main" id="{91C4E00F-8784-48AA-A300-0D5EA1593C6D}"/>
              </a:ext>
            </a:extLst>
          </p:cNvPr>
          <p:cNvCxnSpPr>
            <a:cxnSpLocks/>
          </p:cNvCxnSpPr>
          <p:nvPr/>
        </p:nvCxnSpPr>
        <p:spPr>
          <a:xfrm rot="5400000" flipH="1" flipV="1">
            <a:off x="1890342" y="4162678"/>
            <a:ext cx="1746042" cy="605815"/>
          </a:xfrm>
          <a:prstGeom prst="bentConnector3">
            <a:avLst>
              <a:gd name="adj1" fmla="val 21801"/>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DF998C10-1C7A-46B6-A783-C167B9CBDC07}"/>
                  </a:ext>
                </a:extLst>
              </p:cNvPr>
              <p:cNvSpPr txBox="1"/>
              <p:nvPr/>
            </p:nvSpPr>
            <p:spPr>
              <a:xfrm>
                <a:off x="484781" y="1804538"/>
                <a:ext cx="66311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h𝑖𝑠𝑡𝑟𝑜𝑟𝑦</m:t>
                      </m:r>
                      <m:r>
                        <a:rPr lang="en-US" altLang="zh-CN" i="1" dirty="0" smtClean="0">
                          <a:latin typeface="Cambria Math" panose="02040503050406030204" pitchFamily="18" charset="0"/>
                        </a:rPr>
                        <m:t>_</m:t>
                      </m:r>
                      <m:r>
                        <a:rPr lang="en-US" altLang="zh-CN" i="1" dirty="0" smtClean="0">
                          <a:latin typeface="Cambria Math" panose="02040503050406030204" pitchFamily="18" charset="0"/>
                        </a:rPr>
                        <m:t>𝑚𝑎𝑠𝑘</m:t>
                      </m:r>
                      <m:r>
                        <a:rPr lang="en-US" altLang="zh-CN" i="1" dirty="0">
                          <a:latin typeface="Cambria Math" panose="02040503050406030204" pitchFamily="18" charset="0"/>
                        </a:rPr>
                        <m:t>=</m:t>
                      </m:r>
                      <m:r>
                        <a:rPr lang="en-US" altLang="zh-CN" i="1" dirty="0" err="1">
                          <a:latin typeface="Cambria Math" panose="02040503050406030204" pitchFamily="18" charset="0"/>
                        </a:rPr>
                        <m:t>h𝑖𝑠𝑡𝑟𝑜𝑟𝑦</m:t>
                      </m:r>
                      <m:r>
                        <a:rPr lang="en-US" altLang="zh-CN" i="1" dirty="0" err="1">
                          <a:latin typeface="Cambria Math" panose="02040503050406030204" pitchFamily="18" charset="0"/>
                        </a:rPr>
                        <m:t>_</m:t>
                      </m:r>
                      <m:r>
                        <a:rPr lang="en-US" altLang="zh-CN" i="1" dirty="0" err="1">
                          <a:latin typeface="Cambria Math" panose="02040503050406030204" pitchFamily="18" charset="0"/>
                        </a:rPr>
                        <m:t>𝑚𝑎𝑠𝑘</m:t>
                      </m:r>
                      <m:r>
                        <a:rPr lang="en-US" altLang="zh-CN" i="1" dirty="0" err="1">
                          <a:latin typeface="Cambria Math" panose="02040503050406030204" pitchFamily="18" charset="0"/>
                        </a:rPr>
                        <m:t>∨</m:t>
                      </m:r>
                      <m:r>
                        <a:rPr lang="en-US" altLang="zh-CN" i="1" dirty="0" err="1">
                          <a:latin typeface="Cambria Math" panose="02040503050406030204" pitchFamily="18" charset="0"/>
                        </a:rPr>
                        <m:t>𝑠𝑜𝑢𝑟𝑐𝑒</m:t>
                      </m:r>
                      <m:r>
                        <a:rPr lang="en-US" altLang="zh-CN" i="1" dirty="0" err="1">
                          <a:latin typeface="Cambria Math" panose="02040503050406030204" pitchFamily="18" charset="0"/>
                        </a:rPr>
                        <m:t>_</m:t>
                      </m:r>
                      <m:r>
                        <a:rPr lang="en-US" altLang="zh-CN" i="1" dirty="0" err="1">
                          <a:latin typeface="Cambria Math" panose="02040503050406030204" pitchFamily="18" charset="0"/>
                        </a:rPr>
                        <m:t>𝑚𝑎𝑠𝑘</m:t>
                      </m:r>
                      <m:r>
                        <a:rPr lang="en-US" altLang="zh-CN" i="1" dirty="0" err="1">
                          <a:latin typeface="Cambria Math" panose="02040503050406030204" pitchFamily="18" charset="0"/>
                        </a:rPr>
                        <m:t>_</m:t>
                      </m:r>
                      <m:r>
                        <a:rPr lang="en-US" altLang="zh-CN" i="1" dirty="0" err="1">
                          <a:latin typeface="Cambria Math" panose="02040503050406030204" pitchFamily="18" charset="0"/>
                        </a:rPr>
                        <m:t>𝑙𝑖𝑠𝑡</m:t>
                      </m:r>
                      <m:r>
                        <a:rPr lang="en-US" altLang="zh-CN" i="1" dirty="0">
                          <a:latin typeface="Cambria Math" panose="02040503050406030204" pitchFamily="18" charset="0"/>
                        </a:rPr>
                        <m:t>[</m:t>
                      </m:r>
                      <m:r>
                        <a:rPr lang="en-US" altLang="zh-CN" i="1" dirty="0" err="1">
                          <a:latin typeface="Cambria Math" panose="02040503050406030204" pitchFamily="18" charset="0"/>
                        </a:rPr>
                        <m:t>𝑖</m:t>
                      </m:r>
                      <m:r>
                        <a:rPr lang="en-US" altLang="zh-CN" i="1" dirty="0">
                          <a:latin typeface="Cambria Math" panose="02040503050406030204" pitchFamily="18" charset="0"/>
                        </a:rPr>
                        <m:t>]</m:t>
                      </m:r>
                    </m:oMath>
                  </m:oMathPara>
                </a14:m>
                <a:endParaRPr lang="zh-CN" altLang="en-US" dirty="0"/>
              </a:p>
            </p:txBody>
          </p:sp>
        </mc:Choice>
        <mc:Fallback xmlns="">
          <p:sp>
            <p:nvSpPr>
              <p:cNvPr id="55" name="文本框 54">
                <a:extLst>
                  <a:ext uri="{FF2B5EF4-FFF2-40B4-BE49-F238E27FC236}">
                    <a16:creationId xmlns:a16="http://schemas.microsoft.com/office/drawing/2014/main" id="{DF998C10-1C7A-46B6-A783-C167B9CBDC07}"/>
                  </a:ext>
                </a:extLst>
              </p:cNvPr>
              <p:cNvSpPr txBox="1">
                <a:spLocks noRot="1" noChangeAspect="1" noMove="1" noResize="1" noEditPoints="1" noAdjustHandles="1" noChangeArrowheads="1" noChangeShapeType="1" noTextEdit="1"/>
              </p:cNvSpPr>
              <p:nvPr/>
            </p:nvSpPr>
            <p:spPr>
              <a:xfrm>
                <a:off x="484781" y="1804538"/>
                <a:ext cx="6631190" cy="369332"/>
              </a:xfrm>
              <a:prstGeom prst="rect">
                <a:avLst/>
              </a:prstGeom>
              <a:blipFill>
                <a:blip r:embed="rId10"/>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9504BC78-68C6-4A8A-ACC0-790C5872B802}"/>
                  </a:ext>
                </a:extLst>
              </p:cNvPr>
              <p:cNvSpPr txBox="1"/>
              <p:nvPr/>
            </p:nvSpPr>
            <p:spPr>
              <a:xfrm>
                <a:off x="895849" y="2160922"/>
                <a:ext cx="6405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h𝑖𝑠𝑡𝑟𝑜𝑟𝑦</m:t>
                      </m:r>
                      <m:r>
                        <a:rPr lang="en-US" altLang="zh-CN" i="1" dirty="0" smtClean="0">
                          <a:latin typeface="Cambria Math" panose="02040503050406030204" pitchFamily="18" charset="0"/>
                        </a:rPr>
                        <m:t>_</m:t>
                      </m:r>
                      <m:r>
                        <a:rPr lang="en-US" altLang="zh-CN" i="1" dirty="0" smtClean="0">
                          <a:latin typeface="Cambria Math" panose="02040503050406030204" pitchFamily="18" charset="0"/>
                        </a:rPr>
                        <m:t>𝑚𝑎𝑠𝑘</m:t>
                      </m:r>
                      <m:r>
                        <a:rPr lang="en-US" altLang="zh-CN" i="1" dirty="0">
                          <a:latin typeface="Cambria Math" panose="02040503050406030204" pitchFamily="18" charset="0"/>
                        </a:rPr>
                        <m:t>=</m:t>
                      </m:r>
                      <m:r>
                        <a:rPr lang="en-US" altLang="zh-CN" i="1" dirty="0" err="1">
                          <a:latin typeface="Cambria Math" panose="02040503050406030204" pitchFamily="18" charset="0"/>
                        </a:rPr>
                        <m:t>h𝑖𝑠𝑡𝑟𝑜𝑟𝑦</m:t>
                      </m:r>
                      <m:r>
                        <a:rPr lang="en-US" altLang="zh-CN" i="1" dirty="0" err="1">
                          <a:latin typeface="Cambria Math" panose="02040503050406030204" pitchFamily="18" charset="0"/>
                        </a:rPr>
                        <m:t>_</m:t>
                      </m:r>
                      <m:r>
                        <a:rPr lang="en-US" altLang="zh-CN" i="1" dirty="0" err="1">
                          <a:latin typeface="Cambria Math" panose="02040503050406030204" pitchFamily="18" charset="0"/>
                        </a:rPr>
                        <m:t>𝑚𝑎𝑠𝑘</m:t>
                      </m:r>
                      <m:r>
                        <a:rPr lang="en-US" altLang="zh-CN" i="1" dirty="0">
                          <a:latin typeface="Cambria Math" panose="02040503050406030204" pitchFamily="18" charset="0"/>
                        </a:rPr>
                        <m:t>∧¬</m:t>
                      </m:r>
                      <m:r>
                        <a:rPr lang="en-US" altLang="zh-CN" i="1" dirty="0" err="1">
                          <a:latin typeface="Cambria Math" panose="02040503050406030204" pitchFamily="18" charset="0"/>
                        </a:rPr>
                        <m:t>𝑠𝑜𝑢𝑟𝑐𝑒</m:t>
                      </m:r>
                      <m:r>
                        <a:rPr lang="en-US" altLang="zh-CN" i="1" dirty="0" err="1">
                          <a:latin typeface="Cambria Math" panose="02040503050406030204" pitchFamily="18" charset="0"/>
                        </a:rPr>
                        <m:t>_</m:t>
                      </m:r>
                      <m:r>
                        <a:rPr lang="en-US" altLang="zh-CN" i="1" dirty="0" err="1">
                          <a:latin typeface="Cambria Math" panose="02040503050406030204" pitchFamily="18" charset="0"/>
                        </a:rPr>
                        <m:t>𝑚𝑎𝑠𝑘</m:t>
                      </m:r>
                      <m:r>
                        <a:rPr lang="en-US" altLang="zh-CN" i="1" dirty="0" err="1">
                          <a:latin typeface="Cambria Math" panose="02040503050406030204" pitchFamily="18" charset="0"/>
                        </a:rPr>
                        <m:t>_</m:t>
                      </m:r>
                      <m:r>
                        <a:rPr lang="en-US" altLang="zh-CN" i="1" dirty="0" err="1">
                          <a:latin typeface="Cambria Math" panose="02040503050406030204" pitchFamily="18" charset="0"/>
                        </a:rPr>
                        <m:t>𝑙𝑖𝑠𝑡</m:t>
                      </m:r>
                      <m:r>
                        <a:rPr lang="en-US" altLang="zh-CN" i="1" dirty="0">
                          <a:latin typeface="Cambria Math" panose="02040503050406030204" pitchFamily="18" charset="0"/>
                        </a:rPr>
                        <m:t>[</m:t>
                      </m:r>
                      <m:r>
                        <a:rPr lang="en-US" altLang="zh-CN" i="1" dirty="0">
                          <a:latin typeface="Cambria Math" panose="02040503050406030204" pitchFamily="18" charset="0"/>
                        </a:rPr>
                        <m:t>𝑖</m:t>
                      </m:r>
                      <m:r>
                        <a:rPr lang="en-US" altLang="zh-CN" i="1" dirty="0">
                          <a:latin typeface="Cambria Math" panose="02040503050406030204" pitchFamily="18" charset="0"/>
                        </a:rPr>
                        <m:t>+1]</m:t>
                      </m:r>
                    </m:oMath>
                  </m:oMathPara>
                </a14:m>
                <a:endParaRPr lang="zh-CN" altLang="en-US" dirty="0"/>
              </a:p>
            </p:txBody>
          </p:sp>
        </mc:Choice>
        <mc:Fallback xmlns="">
          <p:sp>
            <p:nvSpPr>
              <p:cNvPr id="57" name="文本框 56">
                <a:extLst>
                  <a:ext uri="{FF2B5EF4-FFF2-40B4-BE49-F238E27FC236}">
                    <a16:creationId xmlns:a16="http://schemas.microsoft.com/office/drawing/2014/main" id="{9504BC78-68C6-4A8A-ACC0-790C5872B802}"/>
                  </a:ext>
                </a:extLst>
              </p:cNvPr>
              <p:cNvSpPr txBox="1">
                <a:spLocks noRot="1" noChangeAspect="1" noMove="1" noResize="1" noEditPoints="1" noAdjustHandles="1" noChangeArrowheads="1" noChangeShapeType="1" noTextEdit="1"/>
              </p:cNvSpPr>
              <p:nvPr/>
            </p:nvSpPr>
            <p:spPr>
              <a:xfrm>
                <a:off x="895849" y="2160922"/>
                <a:ext cx="6405334" cy="369332"/>
              </a:xfrm>
              <a:prstGeom prst="rect">
                <a:avLst/>
              </a:prstGeom>
              <a:blipFill>
                <a:blip r:embed="rId11"/>
                <a:stretch>
                  <a:fillRect b="-14754"/>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4479F3EA-F8E3-4D59-8DD1-0D1A4D2DF18C}"/>
              </a:ext>
            </a:extLst>
          </p:cNvPr>
          <p:cNvSpPr txBox="1"/>
          <p:nvPr/>
        </p:nvSpPr>
        <p:spPr>
          <a:xfrm>
            <a:off x="895849" y="1377723"/>
            <a:ext cx="10620211"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[Bonus]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实现多图像笔刷的功能。多图像笔刷主要针对一个图像不包含所有需要的效果情况下的情景</a:t>
            </a:r>
          </a:p>
        </p:txBody>
      </p:sp>
    </p:spTree>
    <p:extLst>
      <p:ext uri="{BB962C8B-B14F-4D97-AF65-F5344CB8AC3E}">
        <p14:creationId xmlns:p14="http://schemas.microsoft.com/office/powerpoint/2010/main" val="3623015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AF31697-FE8F-4406-BFE3-62E4EB432B68}"/>
              </a:ext>
            </a:extLst>
          </p:cNvPr>
          <p:cNvPicPr>
            <a:picLocks noChangeAspect="1"/>
          </p:cNvPicPr>
          <p:nvPr/>
        </p:nvPicPr>
        <p:blipFill>
          <a:blip r:embed="rId2"/>
          <a:stretch>
            <a:fillRect/>
          </a:stretch>
        </p:blipFill>
        <p:spPr>
          <a:xfrm>
            <a:off x="1438049" y="1744629"/>
            <a:ext cx="10056725" cy="4260484"/>
          </a:xfrm>
          <a:prstGeom prst="rect">
            <a:avLst/>
          </a:prstGeom>
        </p:spPr>
      </p:pic>
      <p:sp>
        <p:nvSpPr>
          <p:cNvPr id="5" name="矩形 4">
            <a:extLst>
              <a:ext uri="{FF2B5EF4-FFF2-40B4-BE49-F238E27FC236}">
                <a16:creationId xmlns:a16="http://schemas.microsoft.com/office/drawing/2014/main" id="{61638123-AE19-4DE0-BD50-B49B25F665D8}"/>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6" name="直接连接符 72">
            <a:extLst>
              <a:ext uri="{FF2B5EF4-FFF2-40B4-BE49-F238E27FC236}">
                <a16:creationId xmlns:a16="http://schemas.microsoft.com/office/drawing/2014/main" id="{4D04CD76-1F22-49E6-8F88-67B38292B473}"/>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FAA1003F-5929-483F-B233-FBBA8393A8A1}"/>
              </a:ext>
            </a:extLst>
          </p:cNvPr>
          <p:cNvSpPr/>
          <p:nvPr/>
        </p:nvSpPr>
        <p:spPr>
          <a:xfrm>
            <a:off x="7094574" y="424196"/>
            <a:ext cx="1742649" cy="307777"/>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多图像蒙太奇</a:t>
            </a:r>
          </a:p>
        </p:txBody>
      </p:sp>
      <p:sp>
        <p:nvSpPr>
          <p:cNvPr id="8" name="矩形 7">
            <a:extLst>
              <a:ext uri="{FF2B5EF4-FFF2-40B4-BE49-F238E27FC236}">
                <a16:creationId xmlns:a16="http://schemas.microsoft.com/office/drawing/2014/main" id="{1C54B95F-45F3-419B-967D-1728DC622ED0}"/>
              </a:ext>
            </a:extLst>
          </p:cNvPr>
          <p:cNvSpPr/>
          <p:nvPr/>
        </p:nvSpPr>
        <p:spPr>
          <a:xfrm>
            <a:off x="10176345" y="41100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单笔刷</a:t>
            </a:r>
          </a:p>
        </p:txBody>
      </p:sp>
      <p:grpSp>
        <p:nvGrpSpPr>
          <p:cNvPr id="9" name="组合 8">
            <a:extLst>
              <a:ext uri="{FF2B5EF4-FFF2-40B4-BE49-F238E27FC236}">
                <a16:creationId xmlns:a16="http://schemas.microsoft.com/office/drawing/2014/main" id="{880EAF38-B9EA-41A0-9FEA-097D84B74373}"/>
              </a:ext>
            </a:extLst>
          </p:cNvPr>
          <p:cNvGrpSpPr/>
          <p:nvPr/>
        </p:nvGrpSpPr>
        <p:grpSpPr>
          <a:xfrm rot="5400000">
            <a:off x="7714593" y="-188236"/>
            <a:ext cx="394055" cy="394055"/>
            <a:chOff x="-87355" y="2468254"/>
            <a:chExt cx="887453" cy="887453"/>
          </a:xfrm>
        </p:grpSpPr>
        <p:sp>
          <p:nvSpPr>
            <p:cNvPr id="10" name="直角三角形 9">
              <a:extLst>
                <a:ext uri="{FF2B5EF4-FFF2-40B4-BE49-F238E27FC236}">
                  <a16:creationId xmlns:a16="http://schemas.microsoft.com/office/drawing/2014/main" id="{5865470B-15C7-4287-9720-0CE69D24F7B6}"/>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直角三角形 10">
              <a:extLst>
                <a:ext uri="{FF2B5EF4-FFF2-40B4-BE49-F238E27FC236}">
                  <a16:creationId xmlns:a16="http://schemas.microsoft.com/office/drawing/2014/main" id="{FE1E7A96-E25D-4156-A090-60F51A8E741D}"/>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2" name="矩形 11">
            <a:extLst>
              <a:ext uri="{FF2B5EF4-FFF2-40B4-BE49-F238E27FC236}">
                <a16:creationId xmlns:a16="http://schemas.microsoft.com/office/drawing/2014/main" id="{21F227AC-61E4-4C15-BC3E-67EA66120804}"/>
              </a:ext>
            </a:extLst>
          </p:cNvPr>
          <p:cNvSpPr/>
          <p:nvPr/>
        </p:nvSpPr>
        <p:spPr>
          <a:xfrm>
            <a:off x="484781" y="420078"/>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算法原理</a:t>
            </a:r>
          </a:p>
        </p:txBody>
      </p:sp>
      <p:sp>
        <p:nvSpPr>
          <p:cNvPr id="13" name="文本框 12">
            <a:extLst>
              <a:ext uri="{FF2B5EF4-FFF2-40B4-BE49-F238E27FC236}">
                <a16:creationId xmlns:a16="http://schemas.microsoft.com/office/drawing/2014/main" id="{C6DD643E-0576-4B6E-9502-79D60ED67AE2}"/>
              </a:ext>
            </a:extLst>
          </p:cNvPr>
          <p:cNvSpPr txBox="1"/>
          <p:nvPr/>
        </p:nvSpPr>
        <p:spPr>
          <a:xfrm>
            <a:off x="318815" y="2554246"/>
            <a:ext cx="847787"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输入</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61AB0D4C-B36F-4162-A7E7-0BBE559E4490}"/>
              </a:ext>
            </a:extLst>
          </p:cNvPr>
          <p:cNvSpPr txBox="1"/>
          <p:nvPr/>
        </p:nvSpPr>
        <p:spPr>
          <a:xfrm>
            <a:off x="318814" y="4299919"/>
            <a:ext cx="847787"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输出</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内容占位符 1">
            <a:extLst>
              <a:ext uri="{FF2B5EF4-FFF2-40B4-BE49-F238E27FC236}">
                <a16:creationId xmlns:a16="http://schemas.microsoft.com/office/drawing/2014/main" id="{8580E966-EB3E-46B5-A2C3-463CE158EC64}"/>
              </a:ext>
            </a:extLst>
          </p:cNvPr>
          <p:cNvSpPr txBox="1">
            <a:spLocks/>
          </p:cNvSpPr>
          <p:nvPr/>
        </p:nvSpPr>
        <p:spPr>
          <a:xfrm>
            <a:off x="675940" y="829176"/>
            <a:ext cx="4924759" cy="70026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b="1" dirty="0">
                <a:solidFill>
                  <a:prstClr val="black"/>
                </a:solidFill>
                <a:latin typeface="微软雅黑" panose="020B0503020204020204" pitchFamily="34" charset="-122"/>
                <a:ea typeface="微软雅黑" panose="020B0503020204020204" pitchFamily="34" charset="-122"/>
              </a:rPr>
              <a:t> 效果展示</a:t>
            </a: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endParaRPr lang="en-US" altLang="zh-CN"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834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Q录屏20240611192419">
            <a:hlinkClick r:id="" action="ppaction://media"/>
            <a:extLst>
              <a:ext uri="{FF2B5EF4-FFF2-40B4-BE49-F238E27FC236}">
                <a16:creationId xmlns:a16="http://schemas.microsoft.com/office/drawing/2014/main" id="{ED634E3B-EF61-483B-8DDF-62867A6B94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54719" cy="6858000"/>
          </a:xfrm>
          <a:prstGeom prst="rect">
            <a:avLst/>
          </a:prstGeom>
        </p:spPr>
      </p:pic>
    </p:spTree>
    <p:extLst>
      <p:ext uri="{BB962C8B-B14F-4D97-AF65-F5344CB8AC3E}">
        <p14:creationId xmlns:p14="http://schemas.microsoft.com/office/powerpoint/2010/main" val="392958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5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3">
            <a:extLst>
              <a:ext uri="{FF2B5EF4-FFF2-40B4-BE49-F238E27FC236}">
                <a16:creationId xmlns:a16="http://schemas.microsoft.com/office/drawing/2014/main" id="{5A99FD18-F00E-4035-A176-E40BF86D1DD7}"/>
              </a:ext>
            </a:extLst>
          </p:cNvPr>
          <p:cNvSpPr txBox="1">
            <a:spLocks/>
          </p:cNvSpPr>
          <p:nvPr/>
        </p:nvSpPr>
        <p:spPr>
          <a:xfrm>
            <a:off x="10849708" y="6356350"/>
            <a:ext cx="5040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93F070-F0B7-D648-B120-F9256A683AC3}" type="slidenum">
              <a:rPr kumimoji="1" lang="zh-CN" altLang="en-US" smtClean="0"/>
              <a:pPr/>
              <a:t>14</a:t>
            </a:fld>
            <a:endParaRPr kumimoji="1" lang="zh-CN" altLang="en-US" dirty="0"/>
          </a:p>
        </p:txBody>
      </p:sp>
      <p:pic>
        <p:nvPicPr>
          <p:cNvPr id="3" name="图片 2">
            <a:extLst>
              <a:ext uri="{FF2B5EF4-FFF2-40B4-BE49-F238E27FC236}">
                <a16:creationId xmlns:a16="http://schemas.microsoft.com/office/drawing/2014/main" id="{B661BFEB-0A8B-4BD1-A3D8-E6107298A097}"/>
              </a:ext>
            </a:extLst>
          </p:cNvPr>
          <p:cNvPicPr>
            <a:picLocks noChangeAspect="1"/>
          </p:cNvPicPr>
          <p:nvPr/>
        </p:nvPicPr>
        <p:blipFill>
          <a:blip r:embed="rId3"/>
          <a:stretch>
            <a:fillRect/>
          </a:stretch>
        </p:blipFill>
        <p:spPr>
          <a:xfrm>
            <a:off x="758466" y="3219049"/>
            <a:ext cx="6378649" cy="2105870"/>
          </a:xfrm>
          <a:prstGeom prst="rect">
            <a:avLst/>
          </a:prstGeom>
        </p:spPr>
      </p:pic>
      <p:sp>
        <p:nvSpPr>
          <p:cNvPr id="20" name="文本框 19">
            <a:extLst>
              <a:ext uri="{FF2B5EF4-FFF2-40B4-BE49-F238E27FC236}">
                <a16:creationId xmlns:a16="http://schemas.microsoft.com/office/drawing/2014/main" id="{BB3CCC03-85BA-40FD-8ED7-FEA8B462A092}"/>
              </a:ext>
            </a:extLst>
          </p:cNvPr>
          <p:cNvSpPr txBox="1"/>
          <p:nvPr/>
        </p:nvSpPr>
        <p:spPr>
          <a:xfrm>
            <a:off x="3063953" y="5393043"/>
            <a:ext cx="1767673" cy="369332"/>
          </a:xfrm>
          <a:prstGeom prst="rect">
            <a:avLst/>
          </a:prstGeom>
          <a:noFill/>
        </p:spPr>
        <p:txBody>
          <a:bodyPr wrap="square" rtlCol="0">
            <a:spAutoFit/>
          </a:bodyPr>
          <a:lstStyle/>
          <a:p>
            <a:pPr marL="0" marR="0" algn="just">
              <a:spcBef>
                <a:spcPts val="1200"/>
              </a:spcBef>
              <a:spcAft>
                <a:spcPts val="1200"/>
              </a:spcAft>
            </a:pP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Mobile SAM</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0FC35EA0-7FDC-4F4A-A460-C1F2348CF72F}"/>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24" name="直接连接符 72">
            <a:extLst>
              <a:ext uri="{FF2B5EF4-FFF2-40B4-BE49-F238E27FC236}">
                <a16:creationId xmlns:a16="http://schemas.microsoft.com/office/drawing/2014/main" id="{9A7FBA3E-25EB-4ABE-8B21-315E65E84C4A}"/>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7EBDB2C7-4DCE-494B-8525-E34FEFEEB52D}"/>
              </a:ext>
            </a:extLst>
          </p:cNvPr>
          <p:cNvSpPr/>
          <p:nvPr/>
        </p:nvSpPr>
        <p:spPr>
          <a:xfrm>
            <a:off x="7284076" y="41035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sp>
        <p:nvSpPr>
          <p:cNvPr id="30" name="矩形 29">
            <a:extLst>
              <a:ext uri="{FF2B5EF4-FFF2-40B4-BE49-F238E27FC236}">
                <a16:creationId xmlns:a16="http://schemas.microsoft.com/office/drawing/2014/main" id="{C68B4EB7-738A-4A74-9633-7C5EE4932EAF}"/>
              </a:ext>
            </a:extLst>
          </p:cNvPr>
          <p:cNvSpPr/>
          <p:nvPr/>
        </p:nvSpPr>
        <p:spPr>
          <a:xfrm>
            <a:off x="484781" y="420078"/>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算法原理</a:t>
            </a:r>
          </a:p>
        </p:txBody>
      </p:sp>
      <p:sp>
        <p:nvSpPr>
          <p:cNvPr id="31" name="矩形 30">
            <a:extLst>
              <a:ext uri="{FF2B5EF4-FFF2-40B4-BE49-F238E27FC236}">
                <a16:creationId xmlns:a16="http://schemas.microsoft.com/office/drawing/2014/main" id="{C5172999-09AE-4529-BF2B-35A49FDA0EA5}"/>
              </a:ext>
            </a:extLst>
          </p:cNvPr>
          <p:cNvSpPr/>
          <p:nvPr/>
        </p:nvSpPr>
        <p:spPr>
          <a:xfrm>
            <a:off x="10011850" y="407280"/>
            <a:ext cx="1742649" cy="307777"/>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单笔刷</a:t>
            </a:r>
          </a:p>
        </p:txBody>
      </p:sp>
      <p:grpSp>
        <p:nvGrpSpPr>
          <p:cNvPr id="32" name="组合 31">
            <a:extLst>
              <a:ext uri="{FF2B5EF4-FFF2-40B4-BE49-F238E27FC236}">
                <a16:creationId xmlns:a16="http://schemas.microsoft.com/office/drawing/2014/main" id="{349A9549-24A8-45FE-B8D6-037914B3B8E0}"/>
              </a:ext>
            </a:extLst>
          </p:cNvPr>
          <p:cNvGrpSpPr/>
          <p:nvPr/>
        </p:nvGrpSpPr>
        <p:grpSpPr>
          <a:xfrm rot="5400000">
            <a:off x="10631869" y="-205152"/>
            <a:ext cx="394055" cy="394055"/>
            <a:chOff x="-87355" y="2468254"/>
            <a:chExt cx="887453" cy="887453"/>
          </a:xfrm>
        </p:grpSpPr>
        <p:sp>
          <p:nvSpPr>
            <p:cNvPr id="33" name="直角三角形 32">
              <a:extLst>
                <a:ext uri="{FF2B5EF4-FFF2-40B4-BE49-F238E27FC236}">
                  <a16:creationId xmlns:a16="http://schemas.microsoft.com/office/drawing/2014/main" id="{94C59259-9A31-4A1A-95AD-16EB3D15EE42}"/>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 name="直角三角形 33">
              <a:extLst>
                <a:ext uri="{FF2B5EF4-FFF2-40B4-BE49-F238E27FC236}">
                  <a16:creationId xmlns:a16="http://schemas.microsoft.com/office/drawing/2014/main" id="{F3B90CB7-D11E-4B54-B952-EB00759F7588}"/>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5" name="内容占位符 1">
            <a:extLst>
              <a:ext uri="{FF2B5EF4-FFF2-40B4-BE49-F238E27FC236}">
                <a16:creationId xmlns:a16="http://schemas.microsoft.com/office/drawing/2014/main" id="{AABCCBB9-698C-4E64-BD36-6473F059B73A}"/>
              </a:ext>
            </a:extLst>
          </p:cNvPr>
          <p:cNvSpPr txBox="1">
            <a:spLocks/>
          </p:cNvSpPr>
          <p:nvPr/>
        </p:nvSpPr>
        <p:spPr>
          <a:xfrm>
            <a:off x="675940" y="829176"/>
            <a:ext cx="8790178" cy="771024"/>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实现方案</a:t>
            </a: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342A2DD-DC97-48BA-A4C5-6697E36A86AE}"/>
              </a:ext>
            </a:extLst>
          </p:cNvPr>
          <p:cNvSpPr txBox="1"/>
          <p:nvPr/>
        </p:nvSpPr>
        <p:spPr>
          <a:xfrm>
            <a:off x="895849" y="2452851"/>
            <a:ext cx="9979215"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Segment Anything</a:t>
            </a:r>
            <a:r>
              <a:rPr lang="zh-CN" altLang="en-US" dirty="0">
                <a:latin typeface="微软雅黑" panose="020B0503020204020204" pitchFamily="34" charset="-122"/>
                <a:ea typeface="微软雅黑" panose="020B0503020204020204" pitchFamily="34" charset="-122"/>
              </a:rPr>
              <a:t>抠出</a:t>
            </a:r>
            <a:r>
              <a:rPr lang="en-US" altLang="zh-CN" dirty="0">
                <a:latin typeface="微软雅黑" panose="020B0503020204020204" pitchFamily="34" charset="-122"/>
                <a:ea typeface="微软雅黑" panose="020B0503020204020204" pitchFamily="34" charset="-122"/>
              </a:rPr>
              <a:t>mask,</a:t>
            </a:r>
            <a:r>
              <a:rPr lang="zh-CN" altLang="en-US" dirty="0">
                <a:latin typeface="微软雅黑" panose="020B0503020204020204" pitchFamily="34" charset="-122"/>
                <a:ea typeface="微软雅黑" panose="020B0503020204020204" pitchFamily="34" charset="-122"/>
              </a:rPr>
              <a:t> 为了使得速度更快，使用了</a:t>
            </a:r>
            <a:r>
              <a:rPr lang="en-US" altLang="zh-CN" dirty="0">
                <a:latin typeface="微软雅黑" panose="020B0503020204020204" pitchFamily="34" charset="-122"/>
                <a:ea typeface="微软雅黑" panose="020B0503020204020204" pitchFamily="34" charset="-122"/>
              </a:rPr>
              <a:t>SAM</a:t>
            </a:r>
            <a:r>
              <a:rPr lang="zh-CN" altLang="en-US" dirty="0">
                <a:latin typeface="微软雅黑" panose="020B0503020204020204" pitchFamily="34" charset="-122"/>
                <a:ea typeface="微软雅黑" panose="020B0503020204020204" pitchFamily="34" charset="-122"/>
              </a:rPr>
              <a:t>的蒸馏版本</a:t>
            </a:r>
            <a:r>
              <a:rPr lang="en-US" altLang="zh-CN" dirty="0">
                <a:latin typeface="微软雅黑" panose="020B0503020204020204" pitchFamily="34" charset="-122"/>
                <a:ea typeface="微软雅黑" panose="020B0503020204020204" pitchFamily="34" charset="-122"/>
              </a:rPr>
              <a:t>Mobile SAM</a:t>
            </a:r>
          </a:p>
        </p:txBody>
      </p:sp>
      <p:pic>
        <p:nvPicPr>
          <p:cNvPr id="7" name="图片 6">
            <a:extLst>
              <a:ext uri="{FF2B5EF4-FFF2-40B4-BE49-F238E27FC236}">
                <a16:creationId xmlns:a16="http://schemas.microsoft.com/office/drawing/2014/main" id="{BF9735E0-457E-48FB-BC21-26CE5D6047CA}"/>
              </a:ext>
            </a:extLst>
          </p:cNvPr>
          <p:cNvPicPr>
            <a:picLocks noChangeAspect="1"/>
          </p:cNvPicPr>
          <p:nvPr/>
        </p:nvPicPr>
        <p:blipFill>
          <a:blip r:embed="rId4"/>
          <a:stretch>
            <a:fillRect/>
          </a:stretch>
        </p:blipFill>
        <p:spPr>
          <a:xfrm>
            <a:off x="7730671" y="3153704"/>
            <a:ext cx="2901462" cy="2171215"/>
          </a:xfrm>
          <a:prstGeom prst="rect">
            <a:avLst/>
          </a:prstGeom>
        </p:spPr>
      </p:pic>
      <p:sp>
        <p:nvSpPr>
          <p:cNvPr id="21" name="文本框 20">
            <a:extLst>
              <a:ext uri="{FF2B5EF4-FFF2-40B4-BE49-F238E27FC236}">
                <a16:creationId xmlns:a16="http://schemas.microsoft.com/office/drawing/2014/main" id="{6E9203B4-F031-448B-9BD8-18490EBE9BA8}"/>
              </a:ext>
            </a:extLst>
          </p:cNvPr>
          <p:cNvSpPr txBox="1"/>
          <p:nvPr/>
        </p:nvSpPr>
        <p:spPr>
          <a:xfrm>
            <a:off x="8314543" y="5393043"/>
            <a:ext cx="2139974"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获得对象的</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mask</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33D159E3-C7B3-4409-8552-A3808EF03419}"/>
              </a:ext>
            </a:extLst>
          </p:cNvPr>
          <p:cNvSpPr txBox="1"/>
          <p:nvPr/>
        </p:nvSpPr>
        <p:spPr>
          <a:xfrm>
            <a:off x="895849" y="1377723"/>
            <a:ext cx="10620211" cy="923330"/>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[Bonus]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实现单一图像笔刷功能。使用单个图像笔刷，用户希望只向当前合成中添加一个图像，并且该图像应该是既满足笔划下的目标又尽可能无缝地与现有合成匹配的最佳图像。为了向用户提供对最佳图像选择的控制，在绘制之后立即向用户显示第三个窗口，称为选择窗口</a:t>
            </a:r>
          </a:p>
        </p:txBody>
      </p:sp>
    </p:spTree>
    <p:extLst>
      <p:ext uri="{BB962C8B-B14F-4D97-AF65-F5344CB8AC3E}">
        <p14:creationId xmlns:p14="http://schemas.microsoft.com/office/powerpoint/2010/main" val="283420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1B1BD6CF-C72C-446C-AEE3-367E674E5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369" y="4322635"/>
            <a:ext cx="2029978" cy="1504643"/>
          </a:xfrm>
          <a:prstGeom prst="rect">
            <a:avLst/>
          </a:prstGeom>
        </p:spPr>
      </p:pic>
      <p:sp>
        <p:nvSpPr>
          <p:cNvPr id="17" name="灯片编号占位符 3">
            <a:extLst>
              <a:ext uri="{FF2B5EF4-FFF2-40B4-BE49-F238E27FC236}">
                <a16:creationId xmlns:a16="http://schemas.microsoft.com/office/drawing/2014/main" id="{5A99FD18-F00E-4035-A176-E40BF86D1DD7}"/>
              </a:ext>
            </a:extLst>
          </p:cNvPr>
          <p:cNvSpPr txBox="1">
            <a:spLocks/>
          </p:cNvSpPr>
          <p:nvPr/>
        </p:nvSpPr>
        <p:spPr>
          <a:xfrm>
            <a:off x="10849708" y="6356350"/>
            <a:ext cx="5040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93F070-F0B7-D648-B120-F9256A683AC3}" type="slidenum">
              <a:rPr kumimoji="1" lang="zh-CN" altLang="en-US" smtClean="0"/>
              <a:pPr/>
              <a:t>15</a:t>
            </a:fld>
            <a:endParaRPr kumimoji="1" lang="zh-CN" altLang="en-US" dirty="0"/>
          </a:p>
        </p:txBody>
      </p:sp>
      <p:sp>
        <p:nvSpPr>
          <p:cNvPr id="23" name="内容占位符 1">
            <a:extLst>
              <a:ext uri="{FF2B5EF4-FFF2-40B4-BE49-F238E27FC236}">
                <a16:creationId xmlns:a16="http://schemas.microsoft.com/office/drawing/2014/main" id="{F396D282-D6C8-419C-8DE9-F0A3BC04FC4F}"/>
              </a:ext>
            </a:extLst>
          </p:cNvPr>
          <p:cNvSpPr txBox="1">
            <a:spLocks/>
          </p:cNvSpPr>
          <p:nvPr/>
        </p:nvSpPr>
        <p:spPr>
          <a:xfrm>
            <a:off x="675940" y="829176"/>
            <a:ext cx="8790178" cy="771024"/>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分割效果检验</a:t>
            </a: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1C177B93-A305-4DE2-8BC7-202B3B23F91C}"/>
              </a:ext>
            </a:extLst>
          </p:cNvPr>
          <p:cNvSpPr txBox="1"/>
          <p:nvPr/>
        </p:nvSpPr>
        <p:spPr>
          <a:xfrm>
            <a:off x="924449" y="1547801"/>
            <a:ext cx="10094952"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但是受限于</a:t>
            </a:r>
            <a:r>
              <a:rPr lang="en-US" altLang="zh-CN" dirty="0" err="1">
                <a:latin typeface="微软雅黑" panose="020B0503020204020204" pitchFamily="34" charset="-122"/>
                <a:ea typeface="微软雅黑" panose="020B0503020204020204" pitchFamily="34" charset="-122"/>
              </a:rPr>
              <a:t>MoblieSAM</a:t>
            </a:r>
            <a:r>
              <a:rPr lang="zh-CN" altLang="en-US" dirty="0">
                <a:latin typeface="微软雅黑" panose="020B0503020204020204" pitchFamily="34" charset="-122"/>
                <a:ea typeface="微软雅黑" panose="020B0503020204020204" pitchFamily="34" charset="-122"/>
              </a:rPr>
              <a:t>的参数量，很容易出现分割失败（失败案例以红色框框出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，清晰度低的更容易失败</a:t>
            </a:r>
            <a:endParaRPr lang="en-US" altLang="zh-CN"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DB9C21FF-A470-47D7-80A5-B7BE38539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249" y="2738723"/>
            <a:ext cx="2063776" cy="1380553"/>
          </a:xfrm>
          <a:prstGeom prst="rect">
            <a:avLst/>
          </a:prstGeom>
        </p:spPr>
      </p:pic>
      <p:pic>
        <p:nvPicPr>
          <p:cNvPr id="27" name="图片 26">
            <a:extLst>
              <a:ext uri="{FF2B5EF4-FFF2-40B4-BE49-F238E27FC236}">
                <a16:creationId xmlns:a16="http://schemas.microsoft.com/office/drawing/2014/main" id="{A50D7711-0670-49D9-8414-F52C39932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028" y="2699925"/>
            <a:ext cx="2104877" cy="1408047"/>
          </a:xfrm>
          <a:prstGeom prst="rect">
            <a:avLst/>
          </a:prstGeom>
        </p:spPr>
      </p:pic>
      <p:pic>
        <p:nvPicPr>
          <p:cNvPr id="29" name="图片 28">
            <a:extLst>
              <a:ext uri="{FF2B5EF4-FFF2-40B4-BE49-F238E27FC236}">
                <a16:creationId xmlns:a16="http://schemas.microsoft.com/office/drawing/2014/main" id="{D8BAD7DB-3034-4E5C-8F31-88B3C0A510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1368" y="2750028"/>
            <a:ext cx="2029978" cy="1357944"/>
          </a:xfrm>
          <a:prstGeom prst="rect">
            <a:avLst/>
          </a:prstGeom>
        </p:spPr>
      </p:pic>
      <p:sp>
        <p:nvSpPr>
          <p:cNvPr id="34" name="矩形: 圆角 33">
            <a:extLst>
              <a:ext uri="{FF2B5EF4-FFF2-40B4-BE49-F238E27FC236}">
                <a16:creationId xmlns:a16="http://schemas.microsoft.com/office/drawing/2014/main" id="{1251F665-CB44-418B-AA87-FF4CB93D760B}"/>
              </a:ext>
            </a:extLst>
          </p:cNvPr>
          <p:cNvSpPr/>
          <p:nvPr/>
        </p:nvSpPr>
        <p:spPr>
          <a:xfrm>
            <a:off x="1367571" y="2669607"/>
            <a:ext cx="2110466" cy="1504643"/>
          </a:xfrm>
          <a:prstGeom prst="roundRect">
            <a:avLst>
              <a:gd name="adj" fmla="val 5371"/>
            </a:avLst>
          </a:prstGeom>
          <a:solidFill>
            <a:schemeClr val="accent2">
              <a:lumMod val="75000"/>
              <a:alpha val="2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1F07BCFD-7A97-4C8C-81DE-9AA668270810}"/>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43" name="直接连接符 72">
            <a:extLst>
              <a:ext uri="{FF2B5EF4-FFF2-40B4-BE49-F238E27FC236}">
                <a16:creationId xmlns:a16="http://schemas.microsoft.com/office/drawing/2014/main" id="{D7154935-F895-4726-81F7-DE8E165754EB}"/>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D73FE59E-550A-43C7-BDB4-0187A6A1AAAC}"/>
              </a:ext>
            </a:extLst>
          </p:cNvPr>
          <p:cNvSpPr/>
          <p:nvPr/>
        </p:nvSpPr>
        <p:spPr>
          <a:xfrm>
            <a:off x="7284076" y="41035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sp>
        <p:nvSpPr>
          <p:cNvPr id="45" name="矩形 44">
            <a:extLst>
              <a:ext uri="{FF2B5EF4-FFF2-40B4-BE49-F238E27FC236}">
                <a16:creationId xmlns:a16="http://schemas.microsoft.com/office/drawing/2014/main" id="{12CE182B-FB6F-4705-908D-75E66D744D6E}"/>
              </a:ext>
            </a:extLst>
          </p:cNvPr>
          <p:cNvSpPr/>
          <p:nvPr/>
        </p:nvSpPr>
        <p:spPr>
          <a:xfrm>
            <a:off x="484781" y="420078"/>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算法原理</a:t>
            </a:r>
          </a:p>
        </p:txBody>
      </p:sp>
      <p:sp>
        <p:nvSpPr>
          <p:cNvPr id="46" name="矩形 45">
            <a:extLst>
              <a:ext uri="{FF2B5EF4-FFF2-40B4-BE49-F238E27FC236}">
                <a16:creationId xmlns:a16="http://schemas.microsoft.com/office/drawing/2014/main" id="{84C6FE7F-FB84-4596-8CD1-9953612F8D43}"/>
              </a:ext>
            </a:extLst>
          </p:cNvPr>
          <p:cNvSpPr/>
          <p:nvPr/>
        </p:nvSpPr>
        <p:spPr>
          <a:xfrm>
            <a:off x="10011850" y="407280"/>
            <a:ext cx="1742649" cy="307777"/>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单笔刷</a:t>
            </a:r>
          </a:p>
        </p:txBody>
      </p:sp>
      <p:grpSp>
        <p:nvGrpSpPr>
          <p:cNvPr id="47" name="组合 46">
            <a:extLst>
              <a:ext uri="{FF2B5EF4-FFF2-40B4-BE49-F238E27FC236}">
                <a16:creationId xmlns:a16="http://schemas.microsoft.com/office/drawing/2014/main" id="{4DAFE45B-1B7B-44BE-925B-2F8422AA9B64}"/>
              </a:ext>
            </a:extLst>
          </p:cNvPr>
          <p:cNvGrpSpPr/>
          <p:nvPr/>
        </p:nvGrpSpPr>
        <p:grpSpPr>
          <a:xfrm rot="5400000">
            <a:off x="10631869" y="-205152"/>
            <a:ext cx="394055" cy="394055"/>
            <a:chOff x="-87355" y="2468254"/>
            <a:chExt cx="887453" cy="887453"/>
          </a:xfrm>
        </p:grpSpPr>
        <p:sp>
          <p:nvSpPr>
            <p:cNvPr id="48" name="直角三角形 47">
              <a:extLst>
                <a:ext uri="{FF2B5EF4-FFF2-40B4-BE49-F238E27FC236}">
                  <a16:creationId xmlns:a16="http://schemas.microsoft.com/office/drawing/2014/main" id="{E59326D8-6C2C-4E0C-AB18-A95DC28656E9}"/>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9" name="直角三角形 48">
              <a:extLst>
                <a:ext uri="{FF2B5EF4-FFF2-40B4-BE49-F238E27FC236}">
                  <a16:creationId xmlns:a16="http://schemas.microsoft.com/office/drawing/2014/main" id="{0532881E-B156-4348-859F-7F15860D11A0}"/>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3" name="图片 2">
            <a:extLst>
              <a:ext uri="{FF2B5EF4-FFF2-40B4-BE49-F238E27FC236}">
                <a16:creationId xmlns:a16="http://schemas.microsoft.com/office/drawing/2014/main" id="{52044B91-F2F2-4F83-86D2-583EC9764A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4350" y="4319291"/>
            <a:ext cx="2010650" cy="1507988"/>
          </a:xfrm>
          <a:prstGeom prst="rect">
            <a:avLst/>
          </a:prstGeom>
        </p:spPr>
      </p:pic>
      <p:pic>
        <p:nvPicPr>
          <p:cNvPr id="5" name="图片 4">
            <a:extLst>
              <a:ext uri="{FF2B5EF4-FFF2-40B4-BE49-F238E27FC236}">
                <a16:creationId xmlns:a16="http://schemas.microsoft.com/office/drawing/2014/main" id="{637A27AA-1145-4DFB-9D27-7D8E85C05A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1451" y="4319290"/>
            <a:ext cx="1989544" cy="1507988"/>
          </a:xfrm>
          <a:prstGeom prst="rect">
            <a:avLst/>
          </a:prstGeom>
        </p:spPr>
      </p:pic>
      <p:pic>
        <p:nvPicPr>
          <p:cNvPr id="7" name="图片 6">
            <a:extLst>
              <a:ext uri="{FF2B5EF4-FFF2-40B4-BE49-F238E27FC236}">
                <a16:creationId xmlns:a16="http://schemas.microsoft.com/office/drawing/2014/main" id="{82470E44-9884-4DBF-A820-20943484BE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7047" y="4322635"/>
            <a:ext cx="2029978" cy="1506524"/>
          </a:xfrm>
          <a:prstGeom prst="rect">
            <a:avLst/>
          </a:prstGeom>
        </p:spPr>
      </p:pic>
      <p:pic>
        <p:nvPicPr>
          <p:cNvPr id="9" name="图片 8">
            <a:extLst>
              <a:ext uri="{FF2B5EF4-FFF2-40B4-BE49-F238E27FC236}">
                <a16:creationId xmlns:a16="http://schemas.microsoft.com/office/drawing/2014/main" id="{9818D746-1E32-465C-BCA6-A2F1AEFC55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71451" y="2699925"/>
            <a:ext cx="1989544" cy="1408047"/>
          </a:xfrm>
          <a:prstGeom prst="rect">
            <a:avLst/>
          </a:prstGeom>
        </p:spPr>
      </p:pic>
      <p:sp>
        <p:nvSpPr>
          <p:cNvPr id="30" name="矩形: 圆角 29">
            <a:extLst>
              <a:ext uri="{FF2B5EF4-FFF2-40B4-BE49-F238E27FC236}">
                <a16:creationId xmlns:a16="http://schemas.microsoft.com/office/drawing/2014/main" id="{30C07064-DDEB-4AF3-97E1-5C0ACA9C1D24}"/>
              </a:ext>
            </a:extLst>
          </p:cNvPr>
          <p:cNvSpPr/>
          <p:nvPr/>
        </p:nvSpPr>
        <p:spPr>
          <a:xfrm>
            <a:off x="3559952" y="4268340"/>
            <a:ext cx="2110466" cy="1603557"/>
          </a:xfrm>
          <a:prstGeom prst="roundRect">
            <a:avLst>
              <a:gd name="adj" fmla="val 5371"/>
            </a:avLst>
          </a:prstGeom>
          <a:solidFill>
            <a:schemeClr val="accent2">
              <a:lumMod val="75000"/>
              <a:alpha val="2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79022728-289F-4534-BA23-2D8B4B3393A9}"/>
              </a:ext>
            </a:extLst>
          </p:cNvPr>
          <p:cNvSpPr/>
          <p:nvPr/>
        </p:nvSpPr>
        <p:spPr>
          <a:xfrm>
            <a:off x="5710990" y="4268340"/>
            <a:ext cx="2110466" cy="1603557"/>
          </a:xfrm>
          <a:prstGeom prst="roundRect">
            <a:avLst>
              <a:gd name="adj" fmla="val 5371"/>
            </a:avLst>
          </a:prstGeom>
          <a:solidFill>
            <a:schemeClr val="accent2">
              <a:lumMod val="75000"/>
              <a:alpha val="2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ADDA56FF-2906-48D1-B0D0-659C82C46A4B}"/>
              </a:ext>
            </a:extLst>
          </p:cNvPr>
          <p:cNvSpPr/>
          <p:nvPr/>
        </p:nvSpPr>
        <p:spPr>
          <a:xfrm>
            <a:off x="7924442" y="4268339"/>
            <a:ext cx="2110466" cy="1603557"/>
          </a:xfrm>
          <a:prstGeom prst="roundRect">
            <a:avLst>
              <a:gd name="adj" fmla="val 5371"/>
            </a:avLst>
          </a:prstGeom>
          <a:solidFill>
            <a:schemeClr val="accent2">
              <a:lumMod val="75000"/>
              <a:alpha val="2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948008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7BEEDD6-C330-401C-8921-AD49BB1FA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502" y="4264836"/>
            <a:ext cx="2510747" cy="1661217"/>
          </a:xfrm>
          <a:prstGeom prst="rect">
            <a:avLst/>
          </a:prstGeom>
        </p:spPr>
      </p:pic>
      <p:sp>
        <p:nvSpPr>
          <p:cNvPr id="12" name="矩形 11">
            <a:extLst>
              <a:ext uri="{FF2B5EF4-FFF2-40B4-BE49-F238E27FC236}">
                <a16:creationId xmlns:a16="http://schemas.microsoft.com/office/drawing/2014/main" id="{ED62F388-25E2-4368-BF93-666DEC105633}"/>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13" name="直接连接符 72">
            <a:extLst>
              <a:ext uri="{FF2B5EF4-FFF2-40B4-BE49-F238E27FC236}">
                <a16:creationId xmlns:a16="http://schemas.microsoft.com/office/drawing/2014/main" id="{81E76539-5EEA-47E9-9098-F0B0E36EDFC3}"/>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4F8BD46-D7F2-4E6C-8DF4-3A1E1E63A74E}"/>
              </a:ext>
            </a:extLst>
          </p:cNvPr>
          <p:cNvSpPr/>
          <p:nvPr/>
        </p:nvSpPr>
        <p:spPr>
          <a:xfrm>
            <a:off x="7284076" y="41035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sp>
        <p:nvSpPr>
          <p:cNvPr id="15" name="矩形 14">
            <a:extLst>
              <a:ext uri="{FF2B5EF4-FFF2-40B4-BE49-F238E27FC236}">
                <a16:creationId xmlns:a16="http://schemas.microsoft.com/office/drawing/2014/main" id="{3A105C7D-5D4D-4432-9958-637A3204AD25}"/>
              </a:ext>
            </a:extLst>
          </p:cNvPr>
          <p:cNvSpPr/>
          <p:nvPr/>
        </p:nvSpPr>
        <p:spPr>
          <a:xfrm>
            <a:off x="484781" y="420078"/>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算法原理</a:t>
            </a:r>
          </a:p>
        </p:txBody>
      </p:sp>
      <p:sp>
        <p:nvSpPr>
          <p:cNvPr id="16" name="矩形 15">
            <a:extLst>
              <a:ext uri="{FF2B5EF4-FFF2-40B4-BE49-F238E27FC236}">
                <a16:creationId xmlns:a16="http://schemas.microsoft.com/office/drawing/2014/main" id="{9FD748C0-7FA2-47FD-8C37-6936C8E8AA33}"/>
              </a:ext>
            </a:extLst>
          </p:cNvPr>
          <p:cNvSpPr/>
          <p:nvPr/>
        </p:nvSpPr>
        <p:spPr>
          <a:xfrm>
            <a:off x="10011850" y="407280"/>
            <a:ext cx="1742649" cy="307777"/>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单笔刷</a:t>
            </a:r>
          </a:p>
        </p:txBody>
      </p:sp>
      <p:grpSp>
        <p:nvGrpSpPr>
          <p:cNvPr id="17" name="组合 16">
            <a:extLst>
              <a:ext uri="{FF2B5EF4-FFF2-40B4-BE49-F238E27FC236}">
                <a16:creationId xmlns:a16="http://schemas.microsoft.com/office/drawing/2014/main" id="{AFB66F3C-EF44-4146-899B-00C7FB0885BA}"/>
              </a:ext>
            </a:extLst>
          </p:cNvPr>
          <p:cNvGrpSpPr/>
          <p:nvPr/>
        </p:nvGrpSpPr>
        <p:grpSpPr>
          <a:xfrm rot="5400000">
            <a:off x="10631869" y="-205152"/>
            <a:ext cx="394055" cy="394055"/>
            <a:chOff x="-87355" y="2468254"/>
            <a:chExt cx="887453" cy="887453"/>
          </a:xfrm>
        </p:grpSpPr>
        <p:sp>
          <p:nvSpPr>
            <p:cNvPr id="18" name="直角三角形 17">
              <a:extLst>
                <a:ext uri="{FF2B5EF4-FFF2-40B4-BE49-F238E27FC236}">
                  <a16:creationId xmlns:a16="http://schemas.microsoft.com/office/drawing/2014/main" id="{1C176DBE-4042-4B00-BC81-31072D716BE7}"/>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直角三角形 18">
              <a:extLst>
                <a:ext uri="{FF2B5EF4-FFF2-40B4-BE49-F238E27FC236}">
                  <a16:creationId xmlns:a16="http://schemas.microsoft.com/office/drawing/2014/main" id="{6CC55DE0-152C-413C-9B2C-6B7DF16041FE}"/>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4" name="图片 3">
            <a:extLst>
              <a:ext uri="{FF2B5EF4-FFF2-40B4-BE49-F238E27FC236}">
                <a16:creationId xmlns:a16="http://schemas.microsoft.com/office/drawing/2014/main" id="{649634B3-B09D-4D5F-86FC-24F281928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480" y="4264837"/>
            <a:ext cx="2510747" cy="1661216"/>
          </a:xfrm>
          <a:prstGeom prst="rect">
            <a:avLst/>
          </a:prstGeom>
        </p:spPr>
      </p:pic>
      <p:pic>
        <p:nvPicPr>
          <p:cNvPr id="8" name="图片 7">
            <a:extLst>
              <a:ext uri="{FF2B5EF4-FFF2-40B4-BE49-F238E27FC236}">
                <a16:creationId xmlns:a16="http://schemas.microsoft.com/office/drawing/2014/main" id="{869C7F62-119A-4AA2-B879-79CB1DFB9C1E}"/>
              </a:ext>
            </a:extLst>
          </p:cNvPr>
          <p:cNvPicPr>
            <a:picLocks noChangeAspect="1"/>
          </p:cNvPicPr>
          <p:nvPr/>
        </p:nvPicPr>
        <p:blipFill>
          <a:blip r:embed="rId4"/>
          <a:stretch>
            <a:fillRect/>
          </a:stretch>
        </p:blipFill>
        <p:spPr>
          <a:xfrm>
            <a:off x="1365502" y="2365696"/>
            <a:ext cx="2510747" cy="1668820"/>
          </a:xfrm>
          <a:prstGeom prst="rect">
            <a:avLst/>
          </a:prstGeom>
        </p:spPr>
      </p:pic>
      <p:sp>
        <p:nvSpPr>
          <p:cNvPr id="20" name="文本框 19">
            <a:extLst>
              <a:ext uri="{FF2B5EF4-FFF2-40B4-BE49-F238E27FC236}">
                <a16:creationId xmlns:a16="http://schemas.microsoft.com/office/drawing/2014/main" id="{C657C8BD-A85A-4764-8101-B9F6D40B0AAD}"/>
              </a:ext>
            </a:extLst>
          </p:cNvPr>
          <p:cNvSpPr txBox="1"/>
          <p:nvPr/>
        </p:nvSpPr>
        <p:spPr>
          <a:xfrm>
            <a:off x="282073" y="4828613"/>
            <a:ext cx="1284751" cy="646331"/>
          </a:xfrm>
          <a:prstGeom prst="rect">
            <a:avLst/>
          </a:prstGeom>
          <a:noFill/>
        </p:spPr>
        <p:txBody>
          <a:bodyPr wrap="square" rtlCol="0">
            <a:spAutoFit/>
          </a:bodyPr>
          <a:lstStyle/>
          <a:p>
            <a:pPr marL="0" marR="0" algn="ctr">
              <a:spcBef>
                <a:spcPts val="1200"/>
              </a:spcBef>
              <a:spcAft>
                <a:spcPts val="1200"/>
              </a:spcAft>
            </a:pP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Mobile SAM</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AF9B1199-5744-41CA-A37C-0DB08FC98B9A}"/>
              </a:ext>
            </a:extLst>
          </p:cNvPr>
          <p:cNvSpPr txBox="1"/>
          <p:nvPr/>
        </p:nvSpPr>
        <p:spPr>
          <a:xfrm>
            <a:off x="563672" y="2883878"/>
            <a:ext cx="801830" cy="369332"/>
          </a:xfrm>
          <a:prstGeom prst="rect">
            <a:avLst/>
          </a:prstGeom>
          <a:noFill/>
        </p:spPr>
        <p:txBody>
          <a:bodyPr wrap="square" rtlCol="0">
            <a:spAutoFit/>
          </a:bodyPr>
          <a:lstStyle/>
          <a:p>
            <a:pPr marL="0" marR="0" algn="just">
              <a:spcBef>
                <a:spcPts val="1200"/>
              </a:spcBef>
              <a:spcAft>
                <a:spcPts val="1200"/>
              </a:spcAft>
            </a:pP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SAM</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EE49DD66-654C-45C8-AC66-9E46F48D55AE}"/>
              </a:ext>
            </a:extLst>
          </p:cNvPr>
          <p:cNvPicPr>
            <a:picLocks noChangeAspect="1"/>
          </p:cNvPicPr>
          <p:nvPr/>
        </p:nvPicPr>
        <p:blipFill>
          <a:blip r:embed="rId5"/>
          <a:stretch>
            <a:fillRect/>
          </a:stretch>
        </p:blipFill>
        <p:spPr>
          <a:xfrm>
            <a:off x="6769044" y="2373725"/>
            <a:ext cx="2380878" cy="1661217"/>
          </a:xfrm>
          <a:prstGeom prst="rect">
            <a:avLst/>
          </a:prstGeom>
        </p:spPr>
      </p:pic>
      <p:pic>
        <p:nvPicPr>
          <p:cNvPr id="22" name="图片 21">
            <a:extLst>
              <a:ext uri="{FF2B5EF4-FFF2-40B4-BE49-F238E27FC236}">
                <a16:creationId xmlns:a16="http://schemas.microsoft.com/office/drawing/2014/main" id="{8AFF7CDC-DADB-4272-9CE0-09DC2DE2B84C}"/>
              </a:ext>
            </a:extLst>
          </p:cNvPr>
          <p:cNvPicPr>
            <a:picLocks noChangeAspect="1"/>
          </p:cNvPicPr>
          <p:nvPr/>
        </p:nvPicPr>
        <p:blipFill>
          <a:blip r:embed="rId6"/>
          <a:stretch>
            <a:fillRect/>
          </a:stretch>
        </p:blipFill>
        <p:spPr>
          <a:xfrm>
            <a:off x="4077481" y="2373725"/>
            <a:ext cx="2490330" cy="1661218"/>
          </a:xfrm>
          <a:prstGeom prst="rect">
            <a:avLst/>
          </a:prstGeom>
        </p:spPr>
      </p:pic>
      <p:pic>
        <p:nvPicPr>
          <p:cNvPr id="24" name="图片 23">
            <a:extLst>
              <a:ext uri="{FF2B5EF4-FFF2-40B4-BE49-F238E27FC236}">
                <a16:creationId xmlns:a16="http://schemas.microsoft.com/office/drawing/2014/main" id="{263328F6-DC9C-4BAB-B0DE-5AA8EBD414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9043" y="4264836"/>
            <a:ext cx="2380878" cy="1661217"/>
          </a:xfrm>
          <a:prstGeom prst="rect">
            <a:avLst/>
          </a:prstGeom>
        </p:spPr>
      </p:pic>
      <p:sp>
        <p:nvSpPr>
          <p:cNvPr id="25" name="内容占位符 1">
            <a:extLst>
              <a:ext uri="{FF2B5EF4-FFF2-40B4-BE49-F238E27FC236}">
                <a16:creationId xmlns:a16="http://schemas.microsoft.com/office/drawing/2014/main" id="{3FA04237-265F-4579-A891-C30BDFBDE0FE}"/>
              </a:ext>
            </a:extLst>
          </p:cNvPr>
          <p:cNvSpPr txBox="1">
            <a:spLocks/>
          </p:cNvSpPr>
          <p:nvPr/>
        </p:nvSpPr>
        <p:spPr>
          <a:xfrm>
            <a:off x="675940" y="829176"/>
            <a:ext cx="8790178" cy="771024"/>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分割效果检验</a:t>
            </a: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CEBC8860-5384-4E2E-BDF5-29347273E42D}"/>
              </a:ext>
            </a:extLst>
          </p:cNvPr>
          <p:cNvSpPr txBox="1"/>
          <p:nvPr/>
        </p:nvSpPr>
        <p:spPr>
          <a:xfrm>
            <a:off x="924449" y="1547801"/>
            <a:ext cx="10094952"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Mobile SAM</a:t>
            </a:r>
            <a:r>
              <a:rPr lang="zh-CN" altLang="en-US" dirty="0">
                <a:latin typeface="微软雅黑" panose="020B0503020204020204" pitchFamily="34" charset="-122"/>
                <a:ea typeface="微软雅黑" panose="020B0503020204020204" pitchFamily="34" charset="-122"/>
              </a:rPr>
              <a:t>受限于参数量，效果比原始</a:t>
            </a:r>
            <a:r>
              <a:rPr lang="en-US" altLang="zh-CN" dirty="0">
                <a:latin typeface="微软雅黑" panose="020B0503020204020204" pitchFamily="34" charset="-122"/>
                <a:ea typeface="微软雅黑" panose="020B0503020204020204" pitchFamily="34" charset="-122"/>
              </a:rPr>
              <a:t>SAM</a:t>
            </a:r>
            <a:r>
              <a:rPr lang="zh-CN" altLang="en-US" dirty="0">
                <a:latin typeface="微软雅黑" panose="020B0503020204020204" pitchFamily="34" charset="-122"/>
                <a:ea typeface="微软雅黑" panose="020B0503020204020204" pitchFamily="34" charset="-122"/>
              </a:rPr>
              <a:t>差较多</a:t>
            </a:r>
            <a:endParaRPr lang="en-US" altLang="zh-CN"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47CED174-A3A0-4F61-89BD-C02AB74618DE}"/>
              </a:ext>
            </a:extLst>
          </p:cNvPr>
          <p:cNvPicPr>
            <a:picLocks noChangeAspect="1"/>
          </p:cNvPicPr>
          <p:nvPr/>
        </p:nvPicPr>
        <p:blipFill>
          <a:blip r:embed="rId8"/>
          <a:stretch>
            <a:fillRect/>
          </a:stretch>
        </p:blipFill>
        <p:spPr>
          <a:xfrm>
            <a:off x="9423728" y="2365696"/>
            <a:ext cx="2253057" cy="1668820"/>
          </a:xfrm>
          <a:prstGeom prst="rect">
            <a:avLst/>
          </a:prstGeom>
        </p:spPr>
      </p:pic>
      <p:pic>
        <p:nvPicPr>
          <p:cNvPr id="5" name="图片 4">
            <a:extLst>
              <a:ext uri="{FF2B5EF4-FFF2-40B4-BE49-F238E27FC236}">
                <a16:creationId xmlns:a16="http://schemas.microsoft.com/office/drawing/2014/main" id="{CE0F8623-38F5-4149-BB8D-BBB786C3A4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23728" y="4264835"/>
            <a:ext cx="2251476" cy="1661217"/>
          </a:xfrm>
          <a:prstGeom prst="rect">
            <a:avLst/>
          </a:prstGeom>
        </p:spPr>
      </p:pic>
    </p:spTree>
    <p:extLst>
      <p:ext uri="{BB962C8B-B14F-4D97-AF65-F5344CB8AC3E}">
        <p14:creationId xmlns:p14="http://schemas.microsoft.com/office/powerpoint/2010/main" val="195422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3691AC7-E9CF-41DD-B49D-D5F87E5A7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570" y="2137106"/>
            <a:ext cx="2553747" cy="1895726"/>
          </a:xfrm>
          <a:prstGeom prst="rect">
            <a:avLst/>
          </a:prstGeom>
        </p:spPr>
      </p:pic>
      <p:pic>
        <p:nvPicPr>
          <p:cNvPr id="6" name="图片 5">
            <a:extLst>
              <a:ext uri="{FF2B5EF4-FFF2-40B4-BE49-F238E27FC236}">
                <a16:creationId xmlns:a16="http://schemas.microsoft.com/office/drawing/2014/main" id="{CC809D9E-12A3-46F4-91C2-9AEF23CA6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804" y="4218044"/>
            <a:ext cx="2569675" cy="1895727"/>
          </a:xfrm>
          <a:prstGeom prst="rect">
            <a:avLst/>
          </a:prstGeom>
        </p:spPr>
      </p:pic>
      <p:pic>
        <p:nvPicPr>
          <p:cNvPr id="8" name="图片 7">
            <a:extLst>
              <a:ext uri="{FF2B5EF4-FFF2-40B4-BE49-F238E27FC236}">
                <a16:creationId xmlns:a16="http://schemas.microsoft.com/office/drawing/2014/main" id="{367243BE-A539-4BED-88BC-FEB194DA9E4D}"/>
              </a:ext>
            </a:extLst>
          </p:cNvPr>
          <p:cNvPicPr>
            <a:picLocks noChangeAspect="1"/>
          </p:cNvPicPr>
          <p:nvPr/>
        </p:nvPicPr>
        <p:blipFill>
          <a:blip r:embed="rId5"/>
          <a:stretch>
            <a:fillRect/>
          </a:stretch>
        </p:blipFill>
        <p:spPr>
          <a:xfrm>
            <a:off x="8152051" y="2137105"/>
            <a:ext cx="2546605" cy="1895727"/>
          </a:xfrm>
          <a:prstGeom prst="rect">
            <a:avLst/>
          </a:prstGeom>
        </p:spPr>
      </p:pic>
      <p:pic>
        <p:nvPicPr>
          <p:cNvPr id="16" name="图片 15">
            <a:extLst>
              <a:ext uri="{FF2B5EF4-FFF2-40B4-BE49-F238E27FC236}">
                <a16:creationId xmlns:a16="http://schemas.microsoft.com/office/drawing/2014/main" id="{8F4C712B-EE48-4C55-9DEA-D738A2E2EC07}"/>
              </a:ext>
            </a:extLst>
          </p:cNvPr>
          <p:cNvPicPr>
            <a:picLocks noChangeAspect="1"/>
          </p:cNvPicPr>
          <p:nvPr/>
        </p:nvPicPr>
        <p:blipFill rotWithShape="1">
          <a:blip r:embed="rId6">
            <a:alphaModFix/>
          </a:blip>
          <a:srcRect l="19549" t="8184" r="24050" b="35798"/>
          <a:stretch/>
        </p:blipFill>
        <p:spPr>
          <a:xfrm>
            <a:off x="3576624" y="4218044"/>
            <a:ext cx="2546605" cy="1895727"/>
          </a:xfrm>
          <a:prstGeom prst="rect">
            <a:avLst/>
          </a:prstGeom>
        </p:spPr>
      </p:pic>
      <p:sp>
        <p:nvSpPr>
          <p:cNvPr id="17" name="文本框 16">
            <a:extLst>
              <a:ext uri="{FF2B5EF4-FFF2-40B4-BE49-F238E27FC236}">
                <a16:creationId xmlns:a16="http://schemas.microsoft.com/office/drawing/2014/main" id="{619375CB-31E6-4FFA-ADA2-E60B8729AD24}"/>
              </a:ext>
            </a:extLst>
          </p:cNvPr>
          <p:cNvSpPr txBox="1"/>
          <p:nvPr/>
        </p:nvSpPr>
        <p:spPr>
          <a:xfrm>
            <a:off x="1008434" y="2758212"/>
            <a:ext cx="690702"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输入</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9B892965-51B3-458F-89A1-74487EC33B4D}"/>
              </a:ext>
            </a:extLst>
          </p:cNvPr>
          <p:cNvSpPr txBox="1"/>
          <p:nvPr/>
        </p:nvSpPr>
        <p:spPr>
          <a:xfrm>
            <a:off x="1008434" y="4665458"/>
            <a:ext cx="690702"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输出</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2" name="图片 21">
            <a:extLst>
              <a:ext uri="{FF2B5EF4-FFF2-40B4-BE49-F238E27FC236}">
                <a16:creationId xmlns:a16="http://schemas.microsoft.com/office/drawing/2014/main" id="{E3C35D95-86A9-4873-AA53-38AF78A547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6426" y="2137105"/>
            <a:ext cx="2554410" cy="1895726"/>
          </a:xfrm>
          <a:prstGeom prst="rect">
            <a:avLst/>
          </a:prstGeom>
        </p:spPr>
      </p:pic>
      <p:sp>
        <p:nvSpPr>
          <p:cNvPr id="23" name="矩形 22">
            <a:extLst>
              <a:ext uri="{FF2B5EF4-FFF2-40B4-BE49-F238E27FC236}">
                <a16:creationId xmlns:a16="http://schemas.microsoft.com/office/drawing/2014/main" id="{16A3E7B2-9B2A-4F01-BA4F-6AD7509392D2}"/>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24" name="直接连接符 72">
            <a:extLst>
              <a:ext uri="{FF2B5EF4-FFF2-40B4-BE49-F238E27FC236}">
                <a16:creationId xmlns:a16="http://schemas.microsoft.com/office/drawing/2014/main" id="{E81C2812-B75A-4F22-8F6D-9418B7ACE8E1}"/>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D14EAF36-68A8-4B5A-8875-B81ED8B4636F}"/>
              </a:ext>
            </a:extLst>
          </p:cNvPr>
          <p:cNvSpPr/>
          <p:nvPr/>
        </p:nvSpPr>
        <p:spPr>
          <a:xfrm>
            <a:off x="7284076" y="41035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sp>
        <p:nvSpPr>
          <p:cNvPr id="26" name="矩形 25">
            <a:extLst>
              <a:ext uri="{FF2B5EF4-FFF2-40B4-BE49-F238E27FC236}">
                <a16:creationId xmlns:a16="http://schemas.microsoft.com/office/drawing/2014/main" id="{EA6B7DE9-E9D0-4926-A611-C0142809F6BA}"/>
              </a:ext>
            </a:extLst>
          </p:cNvPr>
          <p:cNvSpPr/>
          <p:nvPr/>
        </p:nvSpPr>
        <p:spPr>
          <a:xfrm>
            <a:off x="484781" y="420078"/>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算法原理</a:t>
            </a:r>
          </a:p>
        </p:txBody>
      </p:sp>
      <p:sp>
        <p:nvSpPr>
          <p:cNvPr id="27" name="矩形 26">
            <a:extLst>
              <a:ext uri="{FF2B5EF4-FFF2-40B4-BE49-F238E27FC236}">
                <a16:creationId xmlns:a16="http://schemas.microsoft.com/office/drawing/2014/main" id="{50EE5CC5-57AE-4925-A768-846C3CE05F52}"/>
              </a:ext>
            </a:extLst>
          </p:cNvPr>
          <p:cNvSpPr/>
          <p:nvPr/>
        </p:nvSpPr>
        <p:spPr>
          <a:xfrm>
            <a:off x="10011850" y="407280"/>
            <a:ext cx="1742649" cy="307777"/>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单笔刷</a:t>
            </a:r>
          </a:p>
        </p:txBody>
      </p:sp>
      <p:grpSp>
        <p:nvGrpSpPr>
          <p:cNvPr id="28" name="组合 27">
            <a:extLst>
              <a:ext uri="{FF2B5EF4-FFF2-40B4-BE49-F238E27FC236}">
                <a16:creationId xmlns:a16="http://schemas.microsoft.com/office/drawing/2014/main" id="{804CC9AE-21E4-4F79-9C7F-B26DD8E281B3}"/>
              </a:ext>
            </a:extLst>
          </p:cNvPr>
          <p:cNvGrpSpPr/>
          <p:nvPr/>
        </p:nvGrpSpPr>
        <p:grpSpPr>
          <a:xfrm rot="5400000">
            <a:off x="10631869" y="-205152"/>
            <a:ext cx="394055" cy="394055"/>
            <a:chOff x="-87355" y="2468254"/>
            <a:chExt cx="887453" cy="887453"/>
          </a:xfrm>
        </p:grpSpPr>
        <p:sp>
          <p:nvSpPr>
            <p:cNvPr id="29" name="直角三角形 28">
              <a:extLst>
                <a:ext uri="{FF2B5EF4-FFF2-40B4-BE49-F238E27FC236}">
                  <a16:creationId xmlns:a16="http://schemas.microsoft.com/office/drawing/2014/main" id="{2E39F9EF-4493-4868-883A-8F79E921B399}"/>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直角三角形 29">
              <a:extLst>
                <a:ext uri="{FF2B5EF4-FFF2-40B4-BE49-F238E27FC236}">
                  <a16:creationId xmlns:a16="http://schemas.microsoft.com/office/drawing/2014/main" id="{E08EFDD5-2D6E-4EA8-8650-CF7F7A6FAB0A}"/>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0" name="矩形: 圆角 19">
            <a:extLst>
              <a:ext uri="{FF2B5EF4-FFF2-40B4-BE49-F238E27FC236}">
                <a16:creationId xmlns:a16="http://schemas.microsoft.com/office/drawing/2014/main" id="{9F6550D8-0289-4A22-964F-A0A1699829F6}"/>
              </a:ext>
            </a:extLst>
          </p:cNvPr>
          <p:cNvSpPr/>
          <p:nvPr/>
        </p:nvSpPr>
        <p:spPr>
          <a:xfrm>
            <a:off x="5325539" y="2027928"/>
            <a:ext cx="5451406" cy="2117554"/>
          </a:xfrm>
          <a:prstGeom prst="roundRect">
            <a:avLst>
              <a:gd name="adj" fmla="val 2609"/>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内容占位符 1">
            <a:extLst>
              <a:ext uri="{FF2B5EF4-FFF2-40B4-BE49-F238E27FC236}">
                <a16:creationId xmlns:a16="http://schemas.microsoft.com/office/drawing/2014/main" id="{EFAC60D7-AC50-41EB-A73F-D6D67ED96038}"/>
              </a:ext>
            </a:extLst>
          </p:cNvPr>
          <p:cNvSpPr txBox="1">
            <a:spLocks/>
          </p:cNvSpPr>
          <p:nvPr/>
        </p:nvSpPr>
        <p:spPr>
          <a:xfrm>
            <a:off x="675940" y="829176"/>
            <a:ext cx="4924759" cy="70026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效果展示</a:t>
            </a:r>
            <a:endParaRPr lang="en-US" altLang="zh-CN"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640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16A3E7B2-9B2A-4F01-BA4F-6AD7509392D2}"/>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24" name="直接连接符 72">
            <a:extLst>
              <a:ext uri="{FF2B5EF4-FFF2-40B4-BE49-F238E27FC236}">
                <a16:creationId xmlns:a16="http://schemas.microsoft.com/office/drawing/2014/main" id="{E81C2812-B75A-4F22-8F6D-9418B7ACE8E1}"/>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D14EAF36-68A8-4B5A-8875-B81ED8B4636F}"/>
              </a:ext>
            </a:extLst>
          </p:cNvPr>
          <p:cNvSpPr/>
          <p:nvPr/>
        </p:nvSpPr>
        <p:spPr>
          <a:xfrm>
            <a:off x="7284076" y="41035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sp>
        <p:nvSpPr>
          <p:cNvPr id="26" name="矩形 25">
            <a:extLst>
              <a:ext uri="{FF2B5EF4-FFF2-40B4-BE49-F238E27FC236}">
                <a16:creationId xmlns:a16="http://schemas.microsoft.com/office/drawing/2014/main" id="{EA6B7DE9-E9D0-4926-A611-C0142809F6BA}"/>
              </a:ext>
            </a:extLst>
          </p:cNvPr>
          <p:cNvSpPr/>
          <p:nvPr/>
        </p:nvSpPr>
        <p:spPr>
          <a:xfrm>
            <a:off x="484781" y="420078"/>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算法原理</a:t>
            </a:r>
          </a:p>
        </p:txBody>
      </p:sp>
      <p:sp>
        <p:nvSpPr>
          <p:cNvPr id="27" name="矩形 26">
            <a:extLst>
              <a:ext uri="{FF2B5EF4-FFF2-40B4-BE49-F238E27FC236}">
                <a16:creationId xmlns:a16="http://schemas.microsoft.com/office/drawing/2014/main" id="{50EE5CC5-57AE-4925-A768-846C3CE05F52}"/>
              </a:ext>
            </a:extLst>
          </p:cNvPr>
          <p:cNvSpPr/>
          <p:nvPr/>
        </p:nvSpPr>
        <p:spPr>
          <a:xfrm>
            <a:off x="10011850" y="407280"/>
            <a:ext cx="1742649" cy="307777"/>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单笔刷</a:t>
            </a:r>
          </a:p>
        </p:txBody>
      </p:sp>
      <p:grpSp>
        <p:nvGrpSpPr>
          <p:cNvPr id="28" name="组合 27">
            <a:extLst>
              <a:ext uri="{FF2B5EF4-FFF2-40B4-BE49-F238E27FC236}">
                <a16:creationId xmlns:a16="http://schemas.microsoft.com/office/drawing/2014/main" id="{804CC9AE-21E4-4F79-9C7F-B26DD8E281B3}"/>
              </a:ext>
            </a:extLst>
          </p:cNvPr>
          <p:cNvGrpSpPr/>
          <p:nvPr/>
        </p:nvGrpSpPr>
        <p:grpSpPr>
          <a:xfrm rot="5400000">
            <a:off x="10631869" y="-205152"/>
            <a:ext cx="394055" cy="394055"/>
            <a:chOff x="-87355" y="2468254"/>
            <a:chExt cx="887453" cy="887453"/>
          </a:xfrm>
        </p:grpSpPr>
        <p:sp>
          <p:nvSpPr>
            <p:cNvPr id="29" name="直角三角形 28">
              <a:extLst>
                <a:ext uri="{FF2B5EF4-FFF2-40B4-BE49-F238E27FC236}">
                  <a16:creationId xmlns:a16="http://schemas.microsoft.com/office/drawing/2014/main" id="{2E39F9EF-4493-4868-883A-8F79E921B399}"/>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直角三角形 29">
              <a:extLst>
                <a:ext uri="{FF2B5EF4-FFF2-40B4-BE49-F238E27FC236}">
                  <a16:creationId xmlns:a16="http://schemas.microsoft.com/office/drawing/2014/main" id="{E08EFDD5-2D6E-4EA8-8650-CF7F7A6FAB0A}"/>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42" name="内容占位符 1">
            <a:extLst>
              <a:ext uri="{FF2B5EF4-FFF2-40B4-BE49-F238E27FC236}">
                <a16:creationId xmlns:a16="http://schemas.microsoft.com/office/drawing/2014/main" id="{EFAC60D7-AC50-41EB-A73F-D6D67ED96038}"/>
              </a:ext>
            </a:extLst>
          </p:cNvPr>
          <p:cNvSpPr txBox="1">
            <a:spLocks/>
          </p:cNvSpPr>
          <p:nvPr/>
        </p:nvSpPr>
        <p:spPr>
          <a:xfrm>
            <a:off x="675940" y="829176"/>
            <a:ext cx="4924759" cy="70026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效果展示</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2" name="QQ录屏20240612115339">
            <a:hlinkClick r:id="" action="ppaction://media"/>
            <a:extLst>
              <a:ext uri="{FF2B5EF4-FFF2-40B4-BE49-F238E27FC236}">
                <a16:creationId xmlns:a16="http://schemas.microsoft.com/office/drawing/2014/main" id="{F24F4A46-3C6B-4283-A398-64563B1A7A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4032" y="1439004"/>
            <a:ext cx="8197818" cy="5270204"/>
          </a:xfrm>
          <a:prstGeom prst="rect">
            <a:avLst/>
          </a:prstGeom>
        </p:spPr>
      </p:pic>
    </p:spTree>
    <p:extLst>
      <p:ext uri="{BB962C8B-B14F-4D97-AF65-F5344CB8AC3E}">
        <p14:creationId xmlns:p14="http://schemas.microsoft.com/office/powerpoint/2010/main" val="148516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C9A69F2C-3AB4-4EC1-A7F5-7E497175D71F}"/>
              </a:ext>
            </a:extLst>
          </p:cNvPr>
          <p:cNvSpPr/>
          <p:nvPr/>
        </p:nvSpPr>
        <p:spPr>
          <a:xfrm>
            <a:off x="0" y="0"/>
            <a:ext cx="12192000" cy="6858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矩形 57"/>
          <p:cNvSpPr/>
          <p:nvPr/>
        </p:nvSpPr>
        <p:spPr>
          <a:xfrm>
            <a:off x="350039" y="329686"/>
            <a:ext cx="11449051" cy="6286500"/>
          </a:xfrm>
          <a:prstGeom prst="rect">
            <a:avLst/>
          </a:prstGeom>
          <a:solidFill>
            <a:srgbClr val="FBFBFB"/>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191"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59" name="组合 58"/>
          <p:cNvGrpSpPr/>
          <p:nvPr/>
        </p:nvGrpSpPr>
        <p:grpSpPr>
          <a:xfrm>
            <a:off x="-106405" y="2586078"/>
            <a:ext cx="887453" cy="887453"/>
            <a:chOff x="-87355" y="2468254"/>
            <a:chExt cx="887453" cy="887453"/>
          </a:xfrm>
        </p:grpSpPr>
        <p:sp>
          <p:nvSpPr>
            <p:cNvPr id="60" name="直角三角形 59"/>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1" name="直角三角形 60"/>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2" name="组合 61"/>
          <p:cNvGrpSpPr/>
          <p:nvPr/>
        </p:nvGrpSpPr>
        <p:grpSpPr>
          <a:xfrm flipH="1">
            <a:off x="11367274" y="2587204"/>
            <a:ext cx="887453" cy="887453"/>
            <a:chOff x="-87355" y="2468254"/>
            <a:chExt cx="887453" cy="887453"/>
          </a:xfrm>
        </p:grpSpPr>
        <p:sp>
          <p:nvSpPr>
            <p:cNvPr id="63" name="直角三角形 62"/>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 name="直角三角形 63"/>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4" name="组合 13">
            <a:extLst>
              <a:ext uri="{FF2B5EF4-FFF2-40B4-BE49-F238E27FC236}">
                <a16:creationId xmlns:a16="http://schemas.microsoft.com/office/drawing/2014/main" id="{7C375886-8BCD-4E80-B1C2-066C60610C4B}"/>
              </a:ext>
            </a:extLst>
          </p:cNvPr>
          <p:cNvGrpSpPr/>
          <p:nvPr/>
        </p:nvGrpSpPr>
        <p:grpSpPr>
          <a:xfrm>
            <a:off x="5445289" y="936266"/>
            <a:ext cx="1301424" cy="1301423"/>
            <a:chOff x="4443682" y="2146980"/>
            <a:chExt cx="1843314" cy="1843314"/>
          </a:xfrm>
        </p:grpSpPr>
        <p:sp>
          <p:nvSpPr>
            <p:cNvPr id="15" name="椭圆 14">
              <a:extLst>
                <a:ext uri="{FF2B5EF4-FFF2-40B4-BE49-F238E27FC236}">
                  <a16:creationId xmlns:a16="http://schemas.microsoft.com/office/drawing/2014/main" id="{AAF4805D-BD0A-4A32-BCDC-889FF6332636}"/>
                </a:ext>
              </a:extLst>
            </p:cNvPr>
            <p:cNvSpPr/>
            <p:nvPr/>
          </p:nvSpPr>
          <p:spPr>
            <a:xfrm>
              <a:off x="4443682" y="2146980"/>
              <a:ext cx="1843314" cy="1843314"/>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191"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Group 4">
              <a:extLst>
                <a:ext uri="{FF2B5EF4-FFF2-40B4-BE49-F238E27FC236}">
                  <a16:creationId xmlns:a16="http://schemas.microsoft.com/office/drawing/2014/main" id="{85C8786A-5CDD-4B69-91C0-65AB5CCDF7E3}"/>
                </a:ext>
              </a:extLst>
            </p:cNvPr>
            <p:cNvGrpSpPr>
              <a:grpSpLocks noChangeAspect="1"/>
            </p:cNvGrpSpPr>
            <p:nvPr/>
          </p:nvGrpSpPr>
          <p:grpSpPr bwMode="auto">
            <a:xfrm>
              <a:off x="4634678" y="2356193"/>
              <a:ext cx="1461322" cy="1424888"/>
              <a:chOff x="2287" y="1164"/>
              <a:chExt cx="1444" cy="1408"/>
            </a:xfrm>
            <a:solidFill>
              <a:srgbClr val="014590"/>
            </a:solidFill>
          </p:grpSpPr>
          <p:sp>
            <p:nvSpPr>
              <p:cNvPr id="17" name="Freeform 5">
                <a:extLst>
                  <a:ext uri="{FF2B5EF4-FFF2-40B4-BE49-F238E27FC236}">
                    <a16:creationId xmlns:a16="http://schemas.microsoft.com/office/drawing/2014/main" id="{869BE0EE-930E-44F9-BCE1-D78C5D272D2C}"/>
                  </a:ext>
                </a:extLst>
              </p:cNvPr>
              <p:cNvSpPr>
                <a:spLocks noEditPoints="1"/>
              </p:cNvSpPr>
              <p:nvPr/>
            </p:nvSpPr>
            <p:spPr bwMode="auto">
              <a:xfrm>
                <a:off x="2287" y="1164"/>
                <a:ext cx="1444" cy="1408"/>
              </a:xfrm>
              <a:custGeom>
                <a:avLst/>
                <a:gdLst>
                  <a:gd name="T0" fmla="*/ 624 w 693"/>
                  <a:gd name="T1" fmla="*/ 138 h 677"/>
                  <a:gd name="T2" fmla="*/ 676 w 693"/>
                  <a:gd name="T3" fmla="*/ 240 h 677"/>
                  <a:gd name="T4" fmla="*/ 686 w 693"/>
                  <a:gd name="T5" fmla="*/ 401 h 677"/>
                  <a:gd name="T6" fmla="*/ 646 w 693"/>
                  <a:gd name="T7" fmla="*/ 509 h 677"/>
                  <a:gd name="T8" fmla="*/ 551 w 693"/>
                  <a:gd name="T9" fmla="*/ 613 h 677"/>
                  <a:gd name="T10" fmla="*/ 451 w 693"/>
                  <a:gd name="T11" fmla="*/ 660 h 677"/>
                  <a:gd name="T12" fmla="*/ 269 w 693"/>
                  <a:gd name="T13" fmla="*/ 667 h 677"/>
                  <a:gd name="T14" fmla="*/ 189 w 693"/>
                  <a:gd name="T15" fmla="*/ 639 h 677"/>
                  <a:gd name="T16" fmla="*/ 53 w 693"/>
                  <a:gd name="T17" fmla="*/ 520 h 677"/>
                  <a:gd name="T18" fmla="*/ 10 w 693"/>
                  <a:gd name="T19" fmla="*/ 422 h 677"/>
                  <a:gd name="T20" fmla="*/ 8 w 693"/>
                  <a:gd name="T21" fmla="*/ 272 h 677"/>
                  <a:gd name="T22" fmla="*/ 47 w 693"/>
                  <a:gd name="T23" fmla="*/ 167 h 677"/>
                  <a:gd name="T24" fmla="*/ 154 w 693"/>
                  <a:gd name="T25" fmla="*/ 56 h 677"/>
                  <a:gd name="T26" fmla="*/ 264 w 693"/>
                  <a:gd name="T27" fmla="*/ 9 h 677"/>
                  <a:gd name="T28" fmla="*/ 391 w 693"/>
                  <a:gd name="T29" fmla="*/ 4 h 677"/>
                  <a:gd name="T30" fmla="*/ 514 w 693"/>
                  <a:gd name="T31" fmla="*/ 60 h 677"/>
                  <a:gd name="T32" fmla="*/ 431 w 693"/>
                  <a:gd name="T33" fmla="*/ 25 h 677"/>
                  <a:gd name="T34" fmla="*/ 273 w 693"/>
                  <a:gd name="T35" fmla="*/ 23 h 677"/>
                  <a:gd name="T36" fmla="*/ 174 w 693"/>
                  <a:gd name="T37" fmla="*/ 61 h 677"/>
                  <a:gd name="T38" fmla="*/ 53 w 693"/>
                  <a:gd name="T39" fmla="*/ 189 h 677"/>
                  <a:gd name="T40" fmla="*/ 17 w 693"/>
                  <a:gd name="T41" fmla="*/ 352 h 677"/>
                  <a:gd name="T42" fmla="*/ 41 w 693"/>
                  <a:gd name="T43" fmla="*/ 462 h 677"/>
                  <a:gd name="T44" fmla="*/ 102 w 693"/>
                  <a:gd name="T45" fmla="*/ 557 h 677"/>
                  <a:gd name="T46" fmla="*/ 196 w 693"/>
                  <a:gd name="T47" fmla="*/ 627 h 677"/>
                  <a:gd name="T48" fmla="*/ 302 w 693"/>
                  <a:gd name="T49" fmla="*/ 658 h 677"/>
                  <a:gd name="T50" fmla="*/ 430 w 693"/>
                  <a:gd name="T51" fmla="*/ 651 h 677"/>
                  <a:gd name="T52" fmla="*/ 552 w 693"/>
                  <a:gd name="T53" fmla="*/ 593 h 677"/>
                  <a:gd name="T54" fmla="*/ 637 w 693"/>
                  <a:gd name="T55" fmla="*/ 495 h 677"/>
                  <a:gd name="T56" fmla="*/ 672 w 693"/>
                  <a:gd name="T57" fmla="*/ 397 h 677"/>
                  <a:gd name="T58" fmla="*/ 673 w 693"/>
                  <a:gd name="T59" fmla="*/ 292 h 677"/>
                  <a:gd name="T60" fmla="*/ 638 w 693"/>
                  <a:gd name="T61" fmla="*/ 250 h 677"/>
                  <a:gd name="T62" fmla="*/ 541 w 693"/>
                  <a:gd name="T63" fmla="*/ 289 h 677"/>
                  <a:gd name="T64" fmla="*/ 525 w 693"/>
                  <a:gd name="T65" fmla="*/ 401 h 677"/>
                  <a:gd name="T66" fmla="*/ 468 w 693"/>
                  <a:gd name="T67" fmla="*/ 473 h 677"/>
                  <a:gd name="T68" fmla="*/ 517 w 693"/>
                  <a:gd name="T69" fmla="*/ 399 h 677"/>
                  <a:gd name="T70" fmla="*/ 517 w 693"/>
                  <a:gd name="T71" fmla="*/ 278 h 677"/>
                  <a:gd name="T72" fmla="*/ 482 w 693"/>
                  <a:gd name="T73" fmla="*/ 292 h 677"/>
                  <a:gd name="T74" fmla="*/ 458 w 693"/>
                  <a:gd name="T75" fmla="*/ 332 h 677"/>
                  <a:gd name="T76" fmla="*/ 407 w 693"/>
                  <a:gd name="T77" fmla="*/ 404 h 677"/>
                  <a:gd name="T78" fmla="*/ 370 w 693"/>
                  <a:gd name="T79" fmla="*/ 483 h 677"/>
                  <a:gd name="T80" fmla="*/ 320 w 693"/>
                  <a:gd name="T81" fmla="*/ 466 h 677"/>
                  <a:gd name="T82" fmla="*/ 268 w 693"/>
                  <a:gd name="T83" fmla="*/ 385 h 677"/>
                  <a:gd name="T84" fmla="*/ 263 w 693"/>
                  <a:gd name="T85" fmla="*/ 328 h 677"/>
                  <a:gd name="T86" fmla="*/ 207 w 693"/>
                  <a:gd name="T87" fmla="*/ 282 h 677"/>
                  <a:gd name="T88" fmla="*/ 164 w 693"/>
                  <a:gd name="T89" fmla="*/ 338 h 677"/>
                  <a:gd name="T90" fmla="*/ 208 w 693"/>
                  <a:gd name="T91" fmla="*/ 457 h 677"/>
                  <a:gd name="T92" fmla="*/ 179 w 693"/>
                  <a:gd name="T93" fmla="*/ 430 h 677"/>
                  <a:gd name="T94" fmla="*/ 155 w 693"/>
                  <a:gd name="T95" fmla="*/ 323 h 677"/>
                  <a:gd name="T96" fmla="*/ 201 w 693"/>
                  <a:gd name="T97" fmla="*/ 219 h 677"/>
                  <a:gd name="T98" fmla="*/ 285 w 693"/>
                  <a:gd name="T99" fmla="*/ 162 h 677"/>
                  <a:gd name="T100" fmla="*/ 415 w 693"/>
                  <a:gd name="T101" fmla="*/ 164 h 677"/>
                  <a:gd name="T102" fmla="*/ 497 w 693"/>
                  <a:gd name="T103" fmla="*/ 226 h 677"/>
                  <a:gd name="T104" fmla="*/ 563 w 693"/>
                  <a:gd name="T105" fmla="*/ 236 h 677"/>
                  <a:gd name="T106" fmla="*/ 594 w 693"/>
                  <a:gd name="T107" fmla="*/ 219 h 677"/>
                  <a:gd name="T108" fmla="*/ 617 w 693"/>
                  <a:gd name="T109" fmla="*/ 153 h 677"/>
                  <a:gd name="T110" fmla="*/ 483 w 693"/>
                  <a:gd name="T111" fmla="*/ 223 h 677"/>
                  <a:gd name="T112" fmla="*/ 421 w 693"/>
                  <a:gd name="T113" fmla="*/ 176 h 677"/>
                  <a:gd name="T114" fmla="*/ 319 w 693"/>
                  <a:gd name="T115" fmla="*/ 162 h 677"/>
                  <a:gd name="T116" fmla="*/ 219 w 693"/>
                  <a:gd name="T117" fmla="*/ 212 h 677"/>
                  <a:gd name="T118" fmla="*/ 299 w 693"/>
                  <a:gd name="T119" fmla="*/ 268 h 677"/>
                  <a:gd name="T120" fmla="*/ 367 w 693"/>
                  <a:gd name="T121" fmla="*/ 251 h 677"/>
                  <a:gd name="T122" fmla="*/ 452 w 693"/>
                  <a:gd name="T123" fmla="*/ 253 h 677"/>
                  <a:gd name="T124" fmla="*/ 532 w 693"/>
                  <a:gd name="T125" fmla="*/ 27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3" h="677">
                    <a:moveTo>
                      <a:pt x="528" y="51"/>
                    </a:moveTo>
                    <a:cubicBezTo>
                      <a:pt x="529" y="52"/>
                      <a:pt x="529" y="51"/>
                      <a:pt x="530" y="51"/>
                    </a:cubicBezTo>
                    <a:cubicBezTo>
                      <a:pt x="532" y="54"/>
                      <a:pt x="537" y="54"/>
                      <a:pt x="538" y="57"/>
                    </a:cubicBezTo>
                    <a:cubicBezTo>
                      <a:pt x="541" y="57"/>
                      <a:pt x="542" y="60"/>
                      <a:pt x="544" y="60"/>
                    </a:cubicBezTo>
                    <a:cubicBezTo>
                      <a:pt x="546" y="61"/>
                      <a:pt x="547" y="63"/>
                      <a:pt x="549" y="63"/>
                    </a:cubicBezTo>
                    <a:cubicBezTo>
                      <a:pt x="551" y="66"/>
                      <a:pt x="554" y="67"/>
                      <a:pt x="555" y="70"/>
                    </a:cubicBezTo>
                    <a:cubicBezTo>
                      <a:pt x="558" y="70"/>
                      <a:pt x="560" y="72"/>
                      <a:pt x="562" y="75"/>
                    </a:cubicBezTo>
                    <a:cubicBezTo>
                      <a:pt x="565" y="76"/>
                      <a:pt x="568" y="79"/>
                      <a:pt x="571" y="81"/>
                    </a:cubicBezTo>
                    <a:cubicBezTo>
                      <a:pt x="572" y="82"/>
                      <a:pt x="572" y="83"/>
                      <a:pt x="572" y="84"/>
                    </a:cubicBezTo>
                    <a:cubicBezTo>
                      <a:pt x="573" y="84"/>
                      <a:pt x="574" y="84"/>
                      <a:pt x="574" y="84"/>
                    </a:cubicBezTo>
                    <a:cubicBezTo>
                      <a:pt x="577" y="88"/>
                      <a:pt x="582" y="89"/>
                      <a:pt x="584" y="93"/>
                    </a:cubicBezTo>
                    <a:cubicBezTo>
                      <a:pt x="587" y="94"/>
                      <a:pt x="589" y="97"/>
                      <a:pt x="591" y="100"/>
                    </a:cubicBezTo>
                    <a:cubicBezTo>
                      <a:pt x="594" y="102"/>
                      <a:pt x="597" y="104"/>
                      <a:pt x="598" y="108"/>
                    </a:cubicBezTo>
                    <a:cubicBezTo>
                      <a:pt x="602" y="112"/>
                      <a:pt x="606" y="116"/>
                      <a:pt x="609" y="119"/>
                    </a:cubicBezTo>
                    <a:cubicBezTo>
                      <a:pt x="609" y="120"/>
                      <a:pt x="608" y="120"/>
                      <a:pt x="608" y="121"/>
                    </a:cubicBezTo>
                    <a:cubicBezTo>
                      <a:pt x="609" y="122"/>
                      <a:pt x="610" y="121"/>
                      <a:pt x="611" y="122"/>
                    </a:cubicBezTo>
                    <a:cubicBezTo>
                      <a:pt x="612" y="124"/>
                      <a:pt x="614" y="125"/>
                      <a:pt x="615" y="126"/>
                    </a:cubicBezTo>
                    <a:cubicBezTo>
                      <a:pt x="616" y="127"/>
                      <a:pt x="617" y="128"/>
                      <a:pt x="617" y="129"/>
                    </a:cubicBezTo>
                    <a:cubicBezTo>
                      <a:pt x="618" y="130"/>
                      <a:pt x="618" y="130"/>
                      <a:pt x="618" y="131"/>
                    </a:cubicBezTo>
                    <a:cubicBezTo>
                      <a:pt x="619" y="132"/>
                      <a:pt x="619" y="132"/>
                      <a:pt x="620" y="132"/>
                    </a:cubicBezTo>
                    <a:cubicBezTo>
                      <a:pt x="621" y="133"/>
                      <a:pt x="622" y="136"/>
                      <a:pt x="624" y="138"/>
                    </a:cubicBezTo>
                    <a:cubicBezTo>
                      <a:pt x="624" y="138"/>
                      <a:pt x="625" y="139"/>
                      <a:pt x="626" y="140"/>
                    </a:cubicBezTo>
                    <a:cubicBezTo>
                      <a:pt x="626" y="140"/>
                      <a:pt x="626" y="141"/>
                      <a:pt x="626" y="141"/>
                    </a:cubicBezTo>
                    <a:cubicBezTo>
                      <a:pt x="627" y="142"/>
                      <a:pt x="628" y="142"/>
                      <a:pt x="628" y="142"/>
                    </a:cubicBezTo>
                    <a:cubicBezTo>
                      <a:pt x="629" y="143"/>
                      <a:pt x="629" y="144"/>
                      <a:pt x="630" y="144"/>
                    </a:cubicBezTo>
                    <a:cubicBezTo>
                      <a:pt x="630" y="145"/>
                      <a:pt x="630" y="145"/>
                      <a:pt x="630" y="146"/>
                    </a:cubicBezTo>
                    <a:cubicBezTo>
                      <a:pt x="634" y="151"/>
                      <a:pt x="638" y="156"/>
                      <a:pt x="641" y="162"/>
                    </a:cubicBezTo>
                    <a:cubicBezTo>
                      <a:pt x="642" y="163"/>
                      <a:pt x="642" y="164"/>
                      <a:pt x="643" y="164"/>
                    </a:cubicBezTo>
                    <a:cubicBezTo>
                      <a:pt x="643" y="166"/>
                      <a:pt x="644" y="168"/>
                      <a:pt x="645" y="169"/>
                    </a:cubicBezTo>
                    <a:cubicBezTo>
                      <a:pt x="646" y="172"/>
                      <a:pt x="649" y="174"/>
                      <a:pt x="650" y="177"/>
                    </a:cubicBezTo>
                    <a:cubicBezTo>
                      <a:pt x="650" y="177"/>
                      <a:pt x="650" y="178"/>
                      <a:pt x="650" y="179"/>
                    </a:cubicBezTo>
                    <a:cubicBezTo>
                      <a:pt x="651" y="180"/>
                      <a:pt x="652" y="180"/>
                      <a:pt x="652" y="181"/>
                    </a:cubicBezTo>
                    <a:cubicBezTo>
                      <a:pt x="652" y="182"/>
                      <a:pt x="652" y="182"/>
                      <a:pt x="652" y="183"/>
                    </a:cubicBezTo>
                    <a:cubicBezTo>
                      <a:pt x="654" y="187"/>
                      <a:pt x="656" y="190"/>
                      <a:pt x="658" y="193"/>
                    </a:cubicBezTo>
                    <a:cubicBezTo>
                      <a:pt x="659" y="195"/>
                      <a:pt x="660" y="198"/>
                      <a:pt x="661" y="200"/>
                    </a:cubicBezTo>
                    <a:cubicBezTo>
                      <a:pt x="660" y="202"/>
                      <a:pt x="662" y="202"/>
                      <a:pt x="663" y="204"/>
                    </a:cubicBezTo>
                    <a:cubicBezTo>
                      <a:pt x="663" y="204"/>
                      <a:pt x="663" y="205"/>
                      <a:pt x="664" y="206"/>
                    </a:cubicBezTo>
                    <a:cubicBezTo>
                      <a:pt x="665" y="209"/>
                      <a:pt x="667" y="214"/>
                      <a:pt x="669" y="218"/>
                    </a:cubicBezTo>
                    <a:cubicBezTo>
                      <a:pt x="669" y="218"/>
                      <a:pt x="670" y="219"/>
                      <a:pt x="670" y="220"/>
                    </a:cubicBezTo>
                    <a:cubicBezTo>
                      <a:pt x="671" y="222"/>
                      <a:pt x="671" y="225"/>
                      <a:pt x="673" y="226"/>
                    </a:cubicBezTo>
                    <a:cubicBezTo>
                      <a:pt x="672" y="229"/>
                      <a:pt x="674" y="230"/>
                      <a:pt x="674" y="231"/>
                    </a:cubicBezTo>
                    <a:cubicBezTo>
                      <a:pt x="675" y="234"/>
                      <a:pt x="676" y="237"/>
                      <a:pt x="676" y="240"/>
                    </a:cubicBezTo>
                    <a:cubicBezTo>
                      <a:pt x="677" y="241"/>
                      <a:pt x="678" y="242"/>
                      <a:pt x="678" y="244"/>
                    </a:cubicBezTo>
                    <a:cubicBezTo>
                      <a:pt x="678" y="245"/>
                      <a:pt x="678" y="246"/>
                      <a:pt x="678" y="247"/>
                    </a:cubicBezTo>
                    <a:cubicBezTo>
                      <a:pt x="679" y="248"/>
                      <a:pt x="679" y="248"/>
                      <a:pt x="680" y="249"/>
                    </a:cubicBezTo>
                    <a:cubicBezTo>
                      <a:pt x="680" y="250"/>
                      <a:pt x="680" y="252"/>
                      <a:pt x="680" y="253"/>
                    </a:cubicBezTo>
                    <a:cubicBezTo>
                      <a:pt x="681" y="254"/>
                      <a:pt x="682" y="256"/>
                      <a:pt x="682" y="257"/>
                    </a:cubicBezTo>
                    <a:cubicBezTo>
                      <a:pt x="682" y="258"/>
                      <a:pt x="682" y="259"/>
                      <a:pt x="682" y="260"/>
                    </a:cubicBezTo>
                    <a:cubicBezTo>
                      <a:pt x="683" y="266"/>
                      <a:pt x="685" y="273"/>
                      <a:pt x="686" y="278"/>
                    </a:cubicBezTo>
                    <a:cubicBezTo>
                      <a:pt x="686" y="280"/>
                      <a:pt x="687" y="281"/>
                      <a:pt x="687" y="282"/>
                    </a:cubicBezTo>
                    <a:cubicBezTo>
                      <a:pt x="687" y="283"/>
                      <a:pt x="687" y="284"/>
                      <a:pt x="687" y="286"/>
                    </a:cubicBezTo>
                    <a:cubicBezTo>
                      <a:pt x="687" y="286"/>
                      <a:pt x="688" y="287"/>
                      <a:pt x="688" y="288"/>
                    </a:cubicBezTo>
                    <a:cubicBezTo>
                      <a:pt x="688" y="289"/>
                      <a:pt x="688" y="291"/>
                      <a:pt x="688" y="292"/>
                    </a:cubicBezTo>
                    <a:cubicBezTo>
                      <a:pt x="688" y="294"/>
                      <a:pt x="690" y="296"/>
                      <a:pt x="689" y="298"/>
                    </a:cubicBezTo>
                    <a:cubicBezTo>
                      <a:pt x="691" y="302"/>
                      <a:pt x="689" y="310"/>
                      <a:pt x="691" y="313"/>
                    </a:cubicBezTo>
                    <a:cubicBezTo>
                      <a:pt x="692" y="330"/>
                      <a:pt x="693" y="347"/>
                      <a:pt x="692" y="364"/>
                    </a:cubicBezTo>
                    <a:cubicBezTo>
                      <a:pt x="691" y="366"/>
                      <a:pt x="691" y="368"/>
                      <a:pt x="690" y="370"/>
                    </a:cubicBezTo>
                    <a:cubicBezTo>
                      <a:pt x="690" y="371"/>
                      <a:pt x="690" y="372"/>
                      <a:pt x="690" y="373"/>
                    </a:cubicBezTo>
                    <a:cubicBezTo>
                      <a:pt x="690" y="376"/>
                      <a:pt x="689" y="378"/>
                      <a:pt x="689" y="381"/>
                    </a:cubicBezTo>
                    <a:cubicBezTo>
                      <a:pt x="688" y="385"/>
                      <a:pt x="689" y="389"/>
                      <a:pt x="688" y="392"/>
                    </a:cubicBezTo>
                    <a:cubicBezTo>
                      <a:pt x="688" y="393"/>
                      <a:pt x="687" y="394"/>
                      <a:pt x="687" y="395"/>
                    </a:cubicBezTo>
                    <a:cubicBezTo>
                      <a:pt x="687" y="396"/>
                      <a:pt x="687" y="397"/>
                      <a:pt x="687" y="398"/>
                    </a:cubicBezTo>
                    <a:cubicBezTo>
                      <a:pt x="687" y="399"/>
                      <a:pt x="686" y="400"/>
                      <a:pt x="686" y="401"/>
                    </a:cubicBezTo>
                    <a:cubicBezTo>
                      <a:pt x="685" y="402"/>
                      <a:pt x="686" y="402"/>
                      <a:pt x="686" y="403"/>
                    </a:cubicBezTo>
                    <a:cubicBezTo>
                      <a:pt x="685" y="406"/>
                      <a:pt x="684" y="408"/>
                      <a:pt x="683" y="410"/>
                    </a:cubicBezTo>
                    <a:cubicBezTo>
                      <a:pt x="684" y="412"/>
                      <a:pt x="683" y="413"/>
                      <a:pt x="683" y="415"/>
                    </a:cubicBezTo>
                    <a:cubicBezTo>
                      <a:pt x="682" y="416"/>
                      <a:pt x="683" y="417"/>
                      <a:pt x="683" y="418"/>
                    </a:cubicBezTo>
                    <a:cubicBezTo>
                      <a:pt x="682" y="420"/>
                      <a:pt x="681" y="422"/>
                      <a:pt x="680" y="425"/>
                    </a:cubicBezTo>
                    <a:cubicBezTo>
                      <a:pt x="679" y="428"/>
                      <a:pt x="679" y="431"/>
                      <a:pt x="678" y="434"/>
                    </a:cubicBezTo>
                    <a:cubicBezTo>
                      <a:pt x="678" y="435"/>
                      <a:pt x="677" y="437"/>
                      <a:pt x="676" y="439"/>
                    </a:cubicBezTo>
                    <a:cubicBezTo>
                      <a:pt x="676" y="440"/>
                      <a:pt x="676" y="441"/>
                      <a:pt x="676" y="442"/>
                    </a:cubicBezTo>
                    <a:cubicBezTo>
                      <a:pt x="676" y="443"/>
                      <a:pt x="674" y="446"/>
                      <a:pt x="674" y="448"/>
                    </a:cubicBezTo>
                    <a:cubicBezTo>
                      <a:pt x="672" y="452"/>
                      <a:pt x="671" y="457"/>
                      <a:pt x="669" y="461"/>
                    </a:cubicBezTo>
                    <a:cubicBezTo>
                      <a:pt x="670" y="463"/>
                      <a:pt x="668" y="464"/>
                      <a:pt x="667" y="465"/>
                    </a:cubicBezTo>
                    <a:cubicBezTo>
                      <a:pt x="668" y="468"/>
                      <a:pt x="665" y="470"/>
                      <a:pt x="664" y="472"/>
                    </a:cubicBezTo>
                    <a:cubicBezTo>
                      <a:pt x="663" y="474"/>
                      <a:pt x="663" y="476"/>
                      <a:pt x="663" y="478"/>
                    </a:cubicBezTo>
                    <a:cubicBezTo>
                      <a:pt x="662" y="479"/>
                      <a:pt x="660" y="481"/>
                      <a:pt x="660" y="482"/>
                    </a:cubicBezTo>
                    <a:cubicBezTo>
                      <a:pt x="659" y="485"/>
                      <a:pt x="659" y="487"/>
                      <a:pt x="657" y="488"/>
                    </a:cubicBezTo>
                    <a:cubicBezTo>
                      <a:pt x="657" y="489"/>
                      <a:pt x="657" y="490"/>
                      <a:pt x="657" y="490"/>
                    </a:cubicBezTo>
                    <a:cubicBezTo>
                      <a:pt x="656" y="491"/>
                      <a:pt x="655" y="492"/>
                      <a:pt x="655" y="494"/>
                    </a:cubicBezTo>
                    <a:cubicBezTo>
                      <a:pt x="654" y="494"/>
                      <a:pt x="653" y="494"/>
                      <a:pt x="653" y="495"/>
                    </a:cubicBezTo>
                    <a:cubicBezTo>
                      <a:pt x="653" y="496"/>
                      <a:pt x="653" y="496"/>
                      <a:pt x="652" y="497"/>
                    </a:cubicBezTo>
                    <a:cubicBezTo>
                      <a:pt x="651" y="499"/>
                      <a:pt x="650" y="501"/>
                      <a:pt x="649" y="503"/>
                    </a:cubicBezTo>
                    <a:cubicBezTo>
                      <a:pt x="648" y="505"/>
                      <a:pt x="647" y="507"/>
                      <a:pt x="646" y="509"/>
                    </a:cubicBezTo>
                    <a:cubicBezTo>
                      <a:pt x="644" y="514"/>
                      <a:pt x="639" y="517"/>
                      <a:pt x="638" y="523"/>
                    </a:cubicBezTo>
                    <a:cubicBezTo>
                      <a:pt x="634" y="526"/>
                      <a:pt x="632" y="532"/>
                      <a:pt x="628" y="535"/>
                    </a:cubicBezTo>
                    <a:cubicBezTo>
                      <a:pt x="628" y="537"/>
                      <a:pt x="626" y="539"/>
                      <a:pt x="625" y="540"/>
                    </a:cubicBezTo>
                    <a:cubicBezTo>
                      <a:pt x="622" y="545"/>
                      <a:pt x="617" y="547"/>
                      <a:pt x="615" y="553"/>
                    </a:cubicBezTo>
                    <a:cubicBezTo>
                      <a:pt x="613" y="553"/>
                      <a:pt x="613" y="555"/>
                      <a:pt x="612" y="555"/>
                    </a:cubicBezTo>
                    <a:cubicBezTo>
                      <a:pt x="612" y="557"/>
                      <a:pt x="611" y="557"/>
                      <a:pt x="611" y="558"/>
                    </a:cubicBezTo>
                    <a:cubicBezTo>
                      <a:pt x="610" y="558"/>
                      <a:pt x="610" y="558"/>
                      <a:pt x="609" y="559"/>
                    </a:cubicBezTo>
                    <a:cubicBezTo>
                      <a:pt x="608" y="562"/>
                      <a:pt x="605" y="562"/>
                      <a:pt x="605" y="566"/>
                    </a:cubicBezTo>
                    <a:cubicBezTo>
                      <a:pt x="604" y="566"/>
                      <a:pt x="603" y="567"/>
                      <a:pt x="603" y="568"/>
                    </a:cubicBezTo>
                    <a:cubicBezTo>
                      <a:pt x="601" y="568"/>
                      <a:pt x="599" y="570"/>
                      <a:pt x="598" y="572"/>
                    </a:cubicBezTo>
                    <a:cubicBezTo>
                      <a:pt x="595" y="574"/>
                      <a:pt x="593" y="577"/>
                      <a:pt x="590" y="580"/>
                    </a:cubicBezTo>
                    <a:cubicBezTo>
                      <a:pt x="589" y="581"/>
                      <a:pt x="588" y="581"/>
                      <a:pt x="587" y="583"/>
                    </a:cubicBezTo>
                    <a:cubicBezTo>
                      <a:pt x="586" y="583"/>
                      <a:pt x="586" y="584"/>
                      <a:pt x="585" y="585"/>
                    </a:cubicBezTo>
                    <a:cubicBezTo>
                      <a:pt x="584" y="585"/>
                      <a:pt x="583" y="585"/>
                      <a:pt x="583" y="586"/>
                    </a:cubicBezTo>
                    <a:cubicBezTo>
                      <a:pt x="582" y="586"/>
                      <a:pt x="582" y="587"/>
                      <a:pt x="581" y="588"/>
                    </a:cubicBezTo>
                    <a:cubicBezTo>
                      <a:pt x="580" y="588"/>
                      <a:pt x="579" y="588"/>
                      <a:pt x="579" y="589"/>
                    </a:cubicBezTo>
                    <a:cubicBezTo>
                      <a:pt x="578" y="590"/>
                      <a:pt x="578" y="592"/>
                      <a:pt x="576" y="592"/>
                    </a:cubicBezTo>
                    <a:cubicBezTo>
                      <a:pt x="574" y="595"/>
                      <a:pt x="571" y="596"/>
                      <a:pt x="568" y="598"/>
                    </a:cubicBezTo>
                    <a:cubicBezTo>
                      <a:pt x="566" y="600"/>
                      <a:pt x="565" y="602"/>
                      <a:pt x="563" y="603"/>
                    </a:cubicBezTo>
                    <a:cubicBezTo>
                      <a:pt x="560" y="605"/>
                      <a:pt x="557" y="607"/>
                      <a:pt x="555" y="610"/>
                    </a:cubicBezTo>
                    <a:cubicBezTo>
                      <a:pt x="553" y="610"/>
                      <a:pt x="552" y="611"/>
                      <a:pt x="551" y="613"/>
                    </a:cubicBezTo>
                    <a:cubicBezTo>
                      <a:pt x="550" y="613"/>
                      <a:pt x="550" y="612"/>
                      <a:pt x="549" y="612"/>
                    </a:cubicBezTo>
                    <a:cubicBezTo>
                      <a:pt x="547" y="614"/>
                      <a:pt x="546" y="615"/>
                      <a:pt x="544" y="617"/>
                    </a:cubicBezTo>
                    <a:cubicBezTo>
                      <a:pt x="542" y="617"/>
                      <a:pt x="540" y="618"/>
                      <a:pt x="539" y="619"/>
                    </a:cubicBezTo>
                    <a:cubicBezTo>
                      <a:pt x="538" y="620"/>
                      <a:pt x="537" y="621"/>
                      <a:pt x="536" y="622"/>
                    </a:cubicBezTo>
                    <a:cubicBezTo>
                      <a:pt x="535" y="623"/>
                      <a:pt x="533" y="623"/>
                      <a:pt x="532" y="625"/>
                    </a:cubicBezTo>
                    <a:cubicBezTo>
                      <a:pt x="531" y="625"/>
                      <a:pt x="531" y="625"/>
                      <a:pt x="530" y="625"/>
                    </a:cubicBezTo>
                    <a:cubicBezTo>
                      <a:pt x="528" y="627"/>
                      <a:pt x="525" y="628"/>
                      <a:pt x="523" y="629"/>
                    </a:cubicBezTo>
                    <a:cubicBezTo>
                      <a:pt x="520" y="631"/>
                      <a:pt x="518" y="633"/>
                      <a:pt x="516" y="634"/>
                    </a:cubicBezTo>
                    <a:cubicBezTo>
                      <a:pt x="513" y="635"/>
                      <a:pt x="510" y="636"/>
                      <a:pt x="508" y="637"/>
                    </a:cubicBezTo>
                    <a:cubicBezTo>
                      <a:pt x="507" y="638"/>
                      <a:pt x="507" y="637"/>
                      <a:pt x="506" y="637"/>
                    </a:cubicBezTo>
                    <a:cubicBezTo>
                      <a:pt x="505" y="638"/>
                      <a:pt x="504" y="639"/>
                      <a:pt x="503" y="640"/>
                    </a:cubicBezTo>
                    <a:cubicBezTo>
                      <a:pt x="503" y="640"/>
                      <a:pt x="503" y="640"/>
                      <a:pt x="502" y="640"/>
                    </a:cubicBezTo>
                    <a:cubicBezTo>
                      <a:pt x="500" y="641"/>
                      <a:pt x="498" y="642"/>
                      <a:pt x="497" y="644"/>
                    </a:cubicBezTo>
                    <a:cubicBezTo>
                      <a:pt x="493" y="644"/>
                      <a:pt x="491" y="646"/>
                      <a:pt x="489" y="647"/>
                    </a:cubicBezTo>
                    <a:cubicBezTo>
                      <a:pt x="483" y="647"/>
                      <a:pt x="482" y="651"/>
                      <a:pt x="476" y="650"/>
                    </a:cubicBezTo>
                    <a:cubicBezTo>
                      <a:pt x="475" y="651"/>
                      <a:pt x="474" y="654"/>
                      <a:pt x="472" y="653"/>
                    </a:cubicBezTo>
                    <a:cubicBezTo>
                      <a:pt x="469" y="655"/>
                      <a:pt x="466" y="655"/>
                      <a:pt x="463" y="656"/>
                    </a:cubicBezTo>
                    <a:cubicBezTo>
                      <a:pt x="462" y="656"/>
                      <a:pt x="461" y="657"/>
                      <a:pt x="460" y="657"/>
                    </a:cubicBezTo>
                    <a:cubicBezTo>
                      <a:pt x="460" y="658"/>
                      <a:pt x="458" y="658"/>
                      <a:pt x="457" y="658"/>
                    </a:cubicBezTo>
                    <a:cubicBezTo>
                      <a:pt x="456" y="658"/>
                      <a:pt x="455" y="659"/>
                      <a:pt x="454" y="659"/>
                    </a:cubicBezTo>
                    <a:cubicBezTo>
                      <a:pt x="453" y="660"/>
                      <a:pt x="452" y="659"/>
                      <a:pt x="451" y="660"/>
                    </a:cubicBezTo>
                    <a:cubicBezTo>
                      <a:pt x="449" y="660"/>
                      <a:pt x="447" y="662"/>
                      <a:pt x="445" y="662"/>
                    </a:cubicBezTo>
                    <a:cubicBezTo>
                      <a:pt x="444" y="663"/>
                      <a:pt x="442" y="662"/>
                      <a:pt x="441" y="663"/>
                    </a:cubicBezTo>
                    <a:cubicBezTo>
                      <a:pt x="440" y="663"/>
                      <a:pt x="439" y="664"/>
                      <a:pt x="439" y="664"/>
                    </a:cubicBezTo>
                    <a:cubicBezTo>
                      <a:pt x="437" y="665"/>
                      <a:pt x="436" y="664"/>
                      <a:pt x="435" y="665"/>
                    </a:cubicBezTo>
                    <a:cubicBezTo>
                      <a:pt x="427" y="666"/>
                      <a:pt x="419" y="668"/>
                      <a:pt x="412" y="670"/>
                    </a:cubicBezTo>
                    <a:cubicBezTo>
                      <a:pt x="408" y="671"/>
                      <a:pt x="405" y="671"/>
                      <a:pt x="401" y="672"/>
                    </a:cubicBezTo>
                    <a:cubicBezTo>
                      <a:pt x="398" y="672"/>
                      <a:pt x="396" y="673"/>
                      <a:pt x="393" y="673"/>
                    </a:cubicBezTo>
                    <a:cubicBezTo>
                      <a:pt x="388" y="674"/>
                      <a:pt x="383" y="674"/>
                      <a:pt x="378" y="674"/>
                    </a:cubicBezTo>
                    <a:cubicBezTo>
                      <a:pt x="376" y="674"/>
                      <a:pt x="375" y="675"/>
                      <a:pt x="374" y="675"/>
                    </a:cubicBezTo>
                    <a:cubicBezTo>
                      <a:pt x="369" y="675"/>
                      <a:pt x="365" y="675"/>
                      <a:pt x="360" y="675"/>
                    </a:cubicBezTo>
                    <a:cubicBezTo>
                      <a:pt x="358" y="676"/>
                      <a:pt x="356" y="676"/>
                      <a:pt x="353" y="676"/>
                    </a:cubicBezTo>
                    <a:cubicBezTo>
                      <a:pt x="348" y="676"/>
                      <a:pt x="341" y="677"/>
                      <a:pt x="336" y="675"/>
                    </a:cubicBezTo>
                    <a:cubicBezTo>
                      <a:pt x="333" y="676"/>
                      <a:pt x="330" y="675"/>
                      <a:pt x="326" y="675"/>
                    </a:cubicBezTo>
                    <a:cubicBezTo>
                      <a:pt x="321" y="675"/>
                      <a:pt x="316" y="675"/>
                      <a:pt x="313" y="674"/>
                    </a:cubicBezTo>
                    <a:cubicBezTo>
                      <a:pt x="309" y="675"/>
                      <a:pt x="302" y="673"/>
                      <a:pt x="298" y="672"/>
                    </a:cubicBezTo>
                    <a:cubicBezTo>
                      <a:pt x="296" y="672"/>
                      <a:pt x="293" y="672"/>
                      <a:pt x="290" y="672"/>
                    </a:cubicBezTo>
                    <a:cubicBezTo>
                      <a:pt x="290" y="672"/>
                      <a:pt x="289" y="671"/>
                      <a:pt x="289" y="671"/>
                    </a:cubicBezTo>
                    <a:cubicBezTo>
                      <a:pt x="286" y="670"/>
                      <a:pt x="283" y="671"/>
                      <a:pt x="280" y="670"/>
                    </a:cubicBezTo>
                    <a:cubicBezTo>
                      <a:pt x="279" y="670"/>
                      <a:pt x="278" y="669"/>
                      <a:pt x="278" y="669"/>
                    </a:cubicBezTo>
                    <a:cubicBezTo>
                      <a:pt x="276" y="669"/>
                      <a:pt x="275" y="669"/>
                      <a:pt x="274" y="669"/>
                    </a:cubicBezTo>
                    <a:cubicBezTo>
                      <a:pt x="273" y="669"/>
                      <a:pt x="271" y="668"/>
                      <a:pt x="269" y="667"/>
                    </a:cubicBezTo>
                    <a:cubicBezTo>
                      <a:pt x="268" y="667"/>
                      <a:pt x="267" y="667"/>
                      <a:pt x="266" y="667"/>
                    </a:cubicBezTo>
                    <a:cubicBezTo>
                      <a:pt x="265" y="667"/>
                      <a:pt x="264" y="666"/>
                      <a:pt x="263" y="666"/>
                    </a:cubicBezTo>
                    <a:cubicBezTo>
                      <a:pt x="261" y="665"/>
                      <a:pt x="259" y="665"/>
                      <a:pt x="257" y="665"/>
                    </a:cubicBezTo>
                    <a:cubicBezTo>
                      <a:pt x="256" y="665"/>
                      <a:pt x="255" y="663"/>
                      <a:pt x="253" y="663"/>
                    </a:cubicBezTo>
                    <a:cubicBezTo>
                      <a:pt x="253" y="663"/>
                      <a:pt x="252" y="663"/>
                      <a:pt x="251" y="663"/>
                    </a:cubicBezTo>
                    <a:cubicBezTo>
                      <a:pt x="250" y="663"/>
                      <a:pt x="250" y="662"/>
                      <a:pt x="249" y="662"/>
                    </a:cubicBezTo>
                    <a:cubicBezTo>
                      <a:pt x="247" y="661"/>
                      <a:pt x="244" y="661"/>
                      <a:pt x="241" y="660"/>
                    </a:cubicBezTo>
                    <a:cubicBezTo>
                      <a:pt x="241" y="660"/>
                      <a:pt x="240" y="659"/>
                      <a:pt x="240" y="659"/>
                    </a:cubicBezTo>
                    <a:cubicBezTo>
                      <a:pt x="239" y="659"/>
                      <a:pt x="238" y="659"/>
                      <a:pt x="237" y="659"/>
                    </a:cubicBezTo>
                    <a:cubicBezTo>
                      <a:pt x="236" y="658"/>
                      <a:pt x="235" y="658"/>
                      <a:pt x="234" y="657"/>
                    </a:cubicBezTo>
                    <a:cubicBezTo>
                      <a:pt x="234" y="657"/>
                      <a:pt x="233" y="658"/>
                      <a:pt x="232" y="657"/>
                    </a:cubicBezTo>
                    <a:cubicBezTo>
                      <a:pt x="230" y="657"/>
                      <a:pt x="230" y="654"/>
                      <a:pt x="227" y="656"/>
                    </a:cubicBezTo>
                    <a:cubicBezTo>
                      <a:pt x="227" y="655"/>
                      <a:pt x="226" y="654"/>
                      <a:pt x="226" y="654"/>
                    </a:cubicBezTo>
                    <a:cubicBezTo>
                      <a:pt x="225" y="654"/>
                      <a:pt x="225" y="655"/>
                      <a:pt x="224" y="654"/>
                    </a:cubicBezTo>
                    <a:cubicBezTo>
                      <a:pt x="222" y="652"/>
                      <a:pt x="217" y="652"/>
                      <a:pt x="214" y="651"/>
                    </a:cubicBezTo>
                    <a:cubicBezTo>
                      <a:pt x="213" y="650"/>
                      <a:pt x="213" y="650"/>
                      <a:pt x="212" y="649"/>
                    </a:cubicBezTo>
                    <a:cubicBezTo>
                      <a:pt x="211" y="649"/>
                      <a:pt x="210" y="649"/>
                      <a:pt x="208" y="649"/>
                    </a:cubicBezTo>
                    <a:cubicBezTo>
                      <a:pt x="207" y="648"/>
                      <a:pt x="205" y="647"/>
                      <a:pt x="204" y="646"/>
                    </a:cubicBezTo>
                    <a:cubicBezTo>
                      <a:pt x="202" y="645"/>
                      <a:pt x="201" y="645"/>
                      <a:pt x="199" y="644"/>
                    </a:cubicBezTo>
                    <a:cubicBezTo>
                      <a:pt x="198" y="644"/>
                      <a:pt x="197" y="643"/>
                      <a:pt x="196" y="642"/>
                    </a:cubicBezTo>
                    <a:cubicBezTo>
                      <a:pt x="193" y="642"/>
                      <a:pt x="190" y="641"/>
                      <a:pt x="189" y="639"/>
                    </a:cubicBezTo>
                    <a:cubicBezTo>
                      <a:pt x="185" y="639"/>
                      <a:pt x="182" y="635"/>
                      <a:pt x="179" y="634"/>
                    </a:cubicBezTo>
                    <a:cubicBezTo>
                      <a:pt x="176" y="632"/>
                      <a:pt x="173" y="631"/>
                      <a:pt x="170" y="630"/>
                    </a:cubicBezTo>
                    <a:cubicBezTo>
                      <a:pt x="170" y="629"/>
                      <a:pt x="169" y="629"/>
                      <a:pt x="169" y="628"/>
                    </a:cubicBezTo>
                    <a:cubicBezTo>
                      <a:pt x="163" y="626"/>
                      <a:pt x="159" y="623"/>
                      <a:pt x="154" y="620"/>
                    </a:cubicBezTo>
                    <a:cubicBezTo>
                      <a:pt x="154" y="620"/>
                      <a:pt x="153" y="619"/>
                      <a:pt x="153" y="618"/>
                    </a:cubicBezTo>
                    <a:cubicBezTo>
                      <a:pt x="149" y="618"/>
                      <a:pt x="146" y="615"/>
                      <a:pt x="144" y="612"/>
                    </a:cubicBezTo>
                    <a:cubicBezTo>
                      <a:pt x="141" y="610"/>
                      <a:pt x="137" y="609"/>
                      <a:pt x="135" y="607"/>
                    </a:cubicBezTo>
                    <a:cubicBezTo>
                      <a:pt x="133" y="605"/>
                      <a:pt x="131" y="603"/>
                      <a:pt x="128" y="602"/>
                    </a:cubicBezTo>
                    <a:cubicBezTo>
                      <a:pt x="127" y="600"/>
                      <a:pt x="124" y="597"/>
                      <a:pt x="122" y="596"/>
                    </a:cubicBezTo>
                    <a:cubicBezTo>
                      <a:pt x="120" y="594"/>
                      <a:pt x="119" y="594"/>
                      <a:pt x="118" y="592"/>
                    </a:cubicBezTo>
                    <a:cubicBezTo>
                      <a:pt x="117" y="592"/>
                      <a:pt x="116" y="592"/>
                      <a:pt x="115" y="591"/>
                    </a:cubicBezTo>
                    <a:cubicBezTo>
                      <a:pt x="114" y="590"/>
                      <a:pt x="114" y="589"/>
                      <a:pt x="113" y="588"/>
                    </a:cubicBezTo>
                    <a:cubicBezTo>
                      <a:pt x="112" y="587"/>
                      <a:pt x="110" y="586"/>
                      <a:pt x="109" y="585"/>
                    </a:cubicBezTo>
                    <a:cubicBezTo>
                      <a:pt x="108" y="584"/>
                      <a:pt x="108" y="583"/>
                      <a:pt x="107" y="583"/>
                    </a:cubicBezTo>
                    <a:cubicBezTo>
                      <a:pt x="104" y="580"/>
                      <a:pt x="100" y="577"/>
                      <a:pt x="98" y="574"/>
                    </a:cubicBezTo>
                    <a:cubicBezTo>
                      <a:pt x="94" y="571"/>
                      <a:pt x="91" y="567"/>
                      <a:pt x="87" y="563"/>
                    </a:cubicBezTo>
                    <a:cubicBezTo>
                      <a:pt x="84" y="560"/>
                      <a:pt x="82" y="557"/>
                      <a:pt x="79" y="554"/>
                    </a:cubicBezTo>
                    <a:cubicBezTo>
                      <a:pt x="75" y="547"/>
                      <a:pt x="68" y="543"/>
                      <a:pt x="65" y="535"/>
                    </a:cubicBezTo>
                    <a:cubicBezTo>
                      <a:pt x="65" y="534"/>
                      <a:pt x="64" y="534"/>
                      <a:pt x="63" y="534"/>
                    </a:cubicBezTo>
                    <a:cubicBezTo>
                      <a:pt x="63" y="532"/>
                      <a:pt x="61" y="531"/>
                      <a:pt x="60" y="529"/>
                    </a:cubicBezTo>
                    <a:cubicBezTo>
                      <a:pt x="58" y="526"/>
                      <a:pt x="56" y="522"/>
                      <a:pt x="53" y="520"/>
                    </a:cubicBezTo>
                    <a:cubicBezTo>
                      <a:pt x="54" y="517"/>
                      <a:pt x="51" y="518"/>
                      <a:pt x="51" y="515"/>
                    </a:cubicBezTo>
                    <a:cubicBezTo>
                      <a:pt x="49" y="513"/>
                      <a:pt x="48" y="511"/>
                      <a:pt x="46" y="508"/>
                    </a:cubicBezTo>
                    <a:cubicBezTo>
                      <a:pt x="43" y="504"/>
                      <a:pt x="42" y="500"/>
                      <a:pt x="39" y="496"/>
                    </a:cubicBezTo>
                    <a:cubicBezTo>
                      <a:pt x="39" y="493"/>
                      <a:pt x="37" y="492"/>
                      <a:pt x="36" y="490"/>
                    </a:cubicBezTo>
                    <a:cubicBezTo>
                      <a:pt x="34" y="486"/>
                      <a:pt x="33" y="481"/>
                      <a:pt x="30" y="478"/>
                    </a:cubicBezTo>
                    <a:cubicBezTo>
                      <a:pt x="30" y="477"/>
                      <a:pt x="30" y="477"/>
                      <a:pt x="30" y="476"/>
                    </a:cubicBezTo>
                    <a:cubicBezTo>
                      <a:pt x="30" y="475"/>
                      <a:pt x="29" y="475"/>
                      <a:pt x="28" y="473"/>
                    </a:cubicBezTo>
                    <a:cubicBezTo>
                      <a:pt x="28" y="473"/>
                      <a:pt x="29" y="472"/>
                      <a:pt x="29" y="472"/>
                    </a:cubicBezTo>
                    <a:cubicBezTo>
                      <a:pt x="28" y="471"/>
                      <a:pt x="27" y="470"/>
                      <a:pt x="26" y="470"/>
                    </a:cubicBezTo>
                    <a:cubicBezTo>
                      <a:pt x="26" y="468"/>
                      <a:pt x="26" y="466"/>
                      <a:pt x="25" y="464"/>
                    </a:cubicBezTo>
                    <a:cubicBezTo>
                      <a:pt x="24" y="463"/>
                      <a:pt x="23" y="462"/>
                      <a:pt x="23" y="461"/>
                    </a:cubicBezTo>
                    <a:cubicBezTo>
                      <a:pt x="23" y="460"/>
                      <a:pt x="23" y="459"/>
                      <a:pt x="23" y="458"/>
                    </a:cubicBezTo>
                    <a:cubicBezTo>
                      <a:pt x="22" y="455"/>
                      <a:pt x="19" y="451"/>
                      <a:pt x="18" y="449"/>
                    </a:cubicBezTo>
                    <a:cubicBezTo>
                      <a:pt x="18" y="448"/>
                      <a:pt x="18" y="447"/>
                      <a:pt x="18" y="446"/>
                    </a:cubicBezTo>
                    <a:cubicBezTo>
                      <a:pt x="18" y="445"/>
                      <a:pt x="17" y="444"/>
                      <a:pt x="17" y="443"/>
                    </a:cubicBezTo>
                    <a:cubicBezTo>
                      <a:pt x="17" y="442"/>
                      <a:pt x="17" y="441"/>
                      <a:pt x="16" y="440"/>
                    </a:cubicBezTo>
                    <a:cubicBezTo>
                      <a:pt x="16" y="439"/>
                      <a:pt x="15" y="438"/>
                      <a:pt x="15" y="437"/>
                    </a:cubicBezTo>
                    <a:cubicBezTo>
                      <a:pt x="14" y="435"/>
                      <a:pt x="14" y="433"/>
                      <a:pt x="14" y="431"/>
                    </a:cubicBezTo>
                    <a:cubicBezTo>
                      <a:pt x="13" y="430"/>
                      <a:pt x="12" y="429"/>
                      <a:pt x="12" y="428"/>
                    </a:cubicBezTo>
                    <a:cubicBezTo>
                      <a:pt x="12" y="427"/>
                      <a:pt x="12" y="426"/>
                      <a:pt x="11" y="424"/>
                    </a:cubicBezTo>
                    <a:cubicBezTo>
                      <a:pt x="11" y="424"/>
                      <a:pt x="10" y="423"/>
                      <a:pt x="10" y="422"/>
                    </a:cubicBezTo>
                    <a:cubicBezTo>
                      <a:pt x="10" y="420"/>
                      <a:pt x="10" y="419"/>
                      <a:pt x="10" y="418"/>
                    </a:cubicBezTo>
                    <a:cubicBezTo>
                      <a:pt x="10" y="416"/>
                      <a:pt x="9" y="415"/>
                      <a:pt x="9" y="414"/>
                    </a:cubicBezTo>
                    <a:cubicBezTo>
                      <a:pt x="9" y="413"/>
                      <a:pt x="9" y="412"/>
                      <a:pt x="9" y="411"/>
                    </a:cubicBezTo>
                    <a:cubicBezTo>
                      <a:pt x="8" y="411"/>
                      <a:pt x="8" y="410"/>
                      <a:pt x="7" y="409"/>
                    </a:cubicBezTo>
                    <a:cubicBezTo>
                      <a:pt x="7" y="407"/>
                      <a:pt x="7" y="405"/>
                      <a:pt x="7" y="403"/>
                    </a:cubicBezTo>
                    <a:cubicBezTo>
                      <a:pt x="7" y="402"/>
                      <a:pt x="6" y="401"/>
                      <a:pt x="6" y="401"/>
                    </a:cubicBezTo>
                    <a:cubicBezTo>
                      <a:pt x="5" y="399"/>
                      <a:pt x="6" y="397"/>
                      <a:pt x="5" y="396"/>
                    </a:cubicBezTo>
                    <a:cubicBezTo>
                      <a:pt x="5" y="394"/>
                      <a:pt x="4" y="393"/>
                      <a:pt x="5" y="391"/>
                    </a:cubicBezTo>
                    <a:cubicBezTo>
                      <a:pt x="4" y="389"/>
                      <a:pt x="4" y="386"/>
                      <a:pt x="3" y="385"/>
                    </a:cubicBezTo>
                    <a:cubicBezTo>
                      <a:pt x="3" y="380"/>
                      <a:pt x="3" y="375"/>
                      <a:pt x="2" y="369"/>
                    </a:cubicBezTo>
                    <a:cubicBezTo>
                      <a:pt x="2" y="368"/>
                      <a:pt x="1" y="367"/>
                      <a:pt x="1" y="367"/>
                    </a:cubicBezTo>
                    <a:cubicBezTo>
                      <a:pt x="1" y="366"/>
                      <a:pt x="1" y="364"/>
                      <a:pt x="1" y="363"/>
                    </a:cubicBezTo>
                    <a:cubicBezTo>
                      <a:pt x="1" y="354"/>
                      <a:pt x="0" y="344"/>
                      <a:pt x="1" y="335"/>
                    </a:cubicBezTo>
                    <a:cubicBezTo>
                      <a:pt x="1" y="331"/>
                      <a:pt x="0" y="327"/>
                      <a:pt x="0" y="323"/>
                    </a:cubicBezTo>
                    <a:cubicBezTo>
                      <a:pt x="0" y="322"/>
                      <a:pt x="1" y="321"/>
                      <a:pt x="1" y="320"/>
                    </a:cubicBezTo>
                    <a:cubicBezTo>
                      <a:pt x="2" y="318"/>
                      <a:pt x="1" y="315"/>
                      <a:pt x="1" y="313"/>
                    </a:cubicBezTo>
                    <a:cubicBezTo>
                      <a:pt x="2" y="311"/>
                      <a:pt x="2" y="309"/>
                      <a:pt x="2" y="307"/>
                    </a:cubicBezTo>
                    <a:cubicBezTo>
                      <a:pt x="3" y="304"/>
                      <a:pt x="3" y="301"/>
                      <a:pt x="3" y="298"/>
                    </a:cubicBezTo>
                    <a:cubicBezTo>
                      <a:pt x="4" y="294"/>
                      <a:pt x="4" y="289"/>
                      <a:pt x="5" y="285"/>
                    </a:cubicBezTo>
                    <a:cubicBezTo>
                      <a:pt x="5" y="284"/>
                      <a:pt x="5" y="284"/>
                      <a:pt x="5" y="283"/>
                    </a:cubicBezTo>
                    <a:cubicBezTo>
                      <a:pt x="7" y="279"/>
                      <a:pt x="6" y="275"/>
                      <a:pt x="8" y="272"/>
                    </a:cubicBezTo>
                    <a:cubicBezTo>
                      <a:pt x="8" y="271"/>
                      <a:pt x="7" y="270"/>
                      <a:pt x="7" y="268"/>
                    </a:cubicBezTo>
                    <a:cubicBezTo>
                      <a:pt x="7" y="268"/>
                      <a:pt x="8" y="267"/>
                      <a:pt x="9" y="266"/>
                    </a:cubicBezTo>
                    <a:cubicBezTo>
                      <a:pt x="9" y="265"/>
                      <a:pt x="9" y="264"/>
                      <a:pt x="9" y="263"/>
                    </a:cubicBezTo>
                    <a:cubicBezTo>
                      <a:pt x="9" y="262"/>
                      <a:pt x="10" y="261"/>
                      <a:pt x="10" y="260"/>
                    </a:cubicBezTo>
                    <a:cubicBezTo>
                      <a:pt x="10" y="259"/>
                      <a:pt x="10" y="258"/>
                      <a:pt x="10" y="257"/>
                    </a:cubicBezTo>
                    <a:cubicBezTo>
                      <a:pt x="10" y="256"/>
                      <a:pt x="11" y="255"/>
                      <a:pt x="11" y="255"/>
                    </a:cubicBezTo>
                    <a:cubicBezTo>
                      <a:pt x="13" y="251"/>
                      <a:pt x="13" y="247"/>
                      <a:pt x="14" y="243"/>
                    </a:cubicBezTo>
                    <a:cubicBezTo>
                      <a:pt x="14" y="242"/>
                      <a:pt x="15" y="240"/>
                      <a:pt x="15" y="239"/>
                    </a:cubicBezTo>
                    <a:cubicBezTo>
                      <a:pt x="16" y="237"/>
                      <a:pt x="17" y="235"/>
                      <a:pt x="18" y="234"/>
                    </a:cubicBezTo>
                    <a:cubicBezTo>
                      <a:pt x="19" y="231"/>
                      <a:pt x="19" y="228"/>
                      <a:pt x="20" y="226"/>
                    </a:cubicBezTo>
                    <a:cubicBezTo>
                      <a:pt x="20" y="225"/>
                      <a:pt x="21" y="224"/>
                      <a:pt x="21" y="223"/>
                    </a:cubicBezTo>
                    <a:cubicBezTo>
                      <a:pt x="22" y="222"/>
                      <a:pt x="21" y="221"/>
                      <a:pt x="22" y="220"/>
                    </a:cubicBezTo>
                    <a:cubicBezTo>
                      <a:pt x="22" y="218"/>
                      <a:pt x="24" y="217"/>
                      <a:pt x="25" y="215"/>
                    </a:cubicBezTo>
                    <a:cubicBezTo>
                      <a:pt x="24" y="210"/>
                      <a:pt x="28" y="209"/>
                      <a:pt x="28" y="205"/>
                    </a:cubicBezTo>
                    <a:cubicBezTo>
                      <a:pt x="30" y="204"/>
                      <a:pt x="30" y="201"/>
                      <a:pt x="32" y="200"/>
                    </a:cubicBezTo>
                    <a:cubicBezTo>
                      <a:pt x="31" y="197"/>
                      <a:pt x="33" y="196"/>
                      <a:pt x="34" y="193"/>
                    </a:cubicBezTo>
                    <a:cubicBezTo>
                      <a:pt x="34" y="192"/>
                      <a:pt x="34" y="191"/>
                      <a:pt x="34" y="190"/>
                    </a:cubicBezTo>
                    <a:cubicBezTo>
                      <a:pt x="35" y="190"/>
                      <a:pt x="36" y="189"/>
                      <a:pt x="36" y="188"/>
                    </a:cubicBezTo>
                    <a:cubicBezTo>
                      <a:pt x="37" y="188"/>
                      <a:pt x="37" y="186"/>
                      <a:pt x="37" y="186"/>
                    </a:cubicBezTo>
                    <a:cubicBezTo>
                      <a:pt x="39" y="182"/>
                      <a:pt x="42" y="180"/>
                      <a:pt x="42" y="175"/>
                    </a:cubicBezTo>
                    <a:cubicBezTo>
                      <a:pt x="44" y="173"/>
                      <a:pt x="47" y="171"/>
                      <a:pt x="47" y="167"/>
                    </a:cubicBezTo>
                    <a:cubicBezTo>
                      <a:pt x="48" y="167"/>
                      <a:pt x="49" y="166"/>
                      <a:pt x="49" y="166"/>
                    </a:cubicBezTo>
                    <a:cubicBezTo>
                      <a:pt x="50" y="163"/>
                      <a:pt x="52" y="161"/>
                      <a:pt x="53" y="159"/>
                    </a:cubicBezTo>
                    <a:cubicBezTo>
                      <a:pt x="54" y="156"/>
                      <a:pt x="56" y="153"/>
                      <a:pt x="59" y="152"/>
                    </a:cubicBezTo>
                    <a:cubicBezTo>
                      <a:pt x="59" y="149"/>
                      <a:pt x="60" y="148"/>
                      <a:pt x="62" y="147"/>
                    </a:cubicBezTo>
                    <a:cubicBezTo>
                      <a:pt x="62" y="147"/>
                      <a:pt x="61" y="146"/>
                      <a:pt x="61" y="146"/>
                    </a:cubicBezTo>
                    <a:cubicBezTo>
                      <a:pt x="62" y="145"/>
                      <a:pt x="63" y="144"/>
                      <a:pt x="63" y="142"/>
                    </a:cubicBezTo>
                    <a:cubicBezTo>
                      <a:pt x="64" y="142"/>
                      <a:pt x="65" y="140"/>
                      <a:pt x="66" y="139"/>
                    </a:cubicBezTo>
                    <a:cubicBezTo>
                      <a:pt x="67" y="136"/>
                      <a:pt x="68" y="134"/>
                      <a:pt x="71" y="133"/>
                    </a:cubicBezTo>
                    <a:cubicBezTo>
                      <a:pt x="71" y="133"/>
                      <a:pt x="71" y="133"/>
                      <a:pt x="71" y="132"/>
                    </a:cubicBezTo>
                    <a:cubicBezTo>
                      <a:pt x="73" y="131"/>
                      <a:pt x="74" y="128"/>
                      <a:pt x="76" y="127"/>
                    </a:cubicBezTo>
                    <a:cubicBezTo>
                      <a:pt x="78" y="122"/>
                      <a:pt x="83" y="120"/>
                      <a:pt x="85" y="115"/>
                    </a:cubicBezTo>
                    <a:cubicBezTo>
                      <a:pt x="88" y="112"/>
                      <a:pt x="92" y="108"/>
                      <a:pt x="95" y="104"/>
                    </a:cubicBezTo>
                    <a:cubicBezTo>
                      <a:pt x="95" y="104"/>
                      <a:pt x="96" y="104"/>
                      <a:pt x="96" y="104"/>
                    </a:cubicBezTo>
                    <a:cubicBezTo>
                      <a:pt x="98" y="100"/>
                      <a:pt x="101" y="99"/>
                      <a:pt x="104" y="96"/>
                    </a:cubicBezTo>
                    <a:cubicBezTo>
                      <a:pt x="104" y="95"/>
                      <a:pt x="105" y="95"/>
                      <a:pt x="106" y="95"/>
                    </a:cubicBezTo>
                    <a:cubicBezTo>
                      <a:pt x="107" y="93"/>
                      <a:pt x="108" y="91"/>
                      <a:pt x="110" y="90"/>
                    </a:cubicBezTo>
                    <a:cubicBezTo>
                      <a:pt x="111" y="90"/>
                      <a:pt x="111" y="89"/>
                      <a:pt x="111" y="88"/>
                    </a:cubicBezTo>
                    <a:cubicBezTo>
                      <a:pt x="115" y="86"/>
                      <a:pt x="118" y="82"/>
                      <a:pt x="122" y="79"/>
                    </a:cubicBezTo>
                    <a:cubicBezTo>
                      <a:pt x="129" y="75"/>
                      <a:pt x="133" y="68"/>
                      <a:pt x="141" y="65"/>
                    </a:cubicBezTo>
                    <a:cubicBezTo>
                      <a:pt x="142" y="65"/>
                      <a:pt x="142" y="64"/>
                      <a:pt x="142" y="63"/>
                    </a:cubicBezTo>
                    <a:cubicBezTo>
                      <a:pt x="146" y="61"/>
                      <a:pt x="150" y="59"/>
                      <a:pt x="154" y="56"/>
                    </a:cubicBezTo>
                    <a:cubicBezTo>
                      <a:pt x="155" y="56"/>
                      <a:pt x="155" y="55"/>
                      <a:pt x="156" y="55"/>
                    </a:cubicBezTo>
                    <a:cubicBezTo>
                      <a:pt x="157" y="54"/>
                      <a:pt x="158" y="54"/>
                      <a:pt x="158" y="54"/>
                    </a:cubicBezTo>
                    <a:cubicBezTo>
                      <a:pt x="159" y="53"/>
                      <a:pt x="160" y="52"/>
                      <a:pt x="161" y="51"/>
                    </a:cubicBezTo>
                    <a:cubicBezTo>
                      <a:pt x="162" y="50"/>
                      <a:pt x="164" y="50"/>
                      <a:pt x="166" y="49"/>
                    </a:cubicBezTo>
                    <a:cubicBezTo>
                      <a:pt x="167" y="48"/>
                      <a:pt x="167" y="48"/>
                      <a:pt x="168" y="47"/>
                    </a:cubicBezTo>
                    <a:cubicBezTo>
                      <a:pt x="170" y="46"/>
                      <a:pt x="173" y="45"/>
                      <a:pt x="175" y="44"/>
                    </a:cubicBezTo>
                    <a:cubicBezTo>
                      <a:pt x="176" y="44"/>
                      <a:pt x="176" y="43"/>
                      <a:pt x="177" y="42"/>
                    </a:cubicBezTo>
                    <a:cubicBezTo>
                      <a:pt x="179" y="41"/>
                      <a:pt x="182" y="41"/>
                      <a:pt x="183" y="39"/>
                    </a:cubicBezTo>
                    <a:cubicBezTo>
                      <a:pt x="185" y="38"/>
                      <a:pt x="187" y="37"/>
                      <a:pt x="189" y="36"/>
                    </a:cubicBezTo>
                    <a:cubicBezTo>
                      <a:pt x="190" y="36"/>
                      <a:pt x="191" y="35"/>
                      <a:pt x="192" y="34"/>
                    </a:cubicBezTo>
                    <a:cubicBezTo>
                      <a:pt x="192" y="34"/>
                      <a:pt x="193" y="34"/>
                      <a:pt x="194" y="34"/>
                    </a:cubicBezTo>
                    <a:cubicBezTo>
                      <a:pt x="196" y="33"/>
                      <a:pt x="197" y="32"/>
                      <a:pt x="199" y="31"/>
                    </a:cubicBezTo>
                    <a:cubicBezTo>
                      <a:pt x="201" y="30"/>
                      <a:pt x="202" y="30"/>
                      <a:pt x="204" y="29"/>
                    </a:cubicBezTo>
                    <a:cubicBezTo>
                      <a:pt x="206" y="29"/>
                      <a:pt x="207" y="28"/>
                      <a:pt x="210" y="27"/>
                    </a:cubicBezTo>
                    <a:cubicBezTo>
                      <a:pt x="214" y="26"/>
                      <a:pt x="217" y="24"/>
                      <a:pt x="221" y="23"/>
                    </a:cubicBezTo>
                    <a:cubicBezTo>
                      <a:pt x="225" y="22"/>
                      <a:pt x="228" y="19"/>
                      <a:pt x="231" y="19"/>
                    </a:cubicBezTo>
                    <a:cubicBezTo>
                      <a:pt x="231" y="19"/>
                      <a:pt x="233" y="19"/>
                      <a:pt x="234" y="19"/>
                    </a:cubicBezTo>
                    <a:cubicBezTo>
                      <a:pt x="235" y="18"/>
                      <a:pt x="236" y="17"/>
                      <a:pt x="237" y="17"/>
                    </a:cubicBezTo>
                    <a:cubicBezTo>
                      <a:pt x="238" y="16"/>
                      <a:pt x="240" y="17"/>
                      <a:pt x="241" y="16"/>
                    </a:cubicBezTo>
                    <a:cubicBezTo>
                      <a:pt x="245" y="15"/>
                      <a:pt x="250" y="13"/>
                      <a:pt x="254" y="13"/>
                    </a:cubicBezTo>
                    <a:cubicBezTo>
                      <a:pt x="258" y="12"/>
                      <a:pt x="261" y="11"/>
                      <a:pt x="264" y="9"/>
                    </a:cubicBezTo>
                    <a:cubicBezTo>
                      <a:pt x="265" y="9"/>
                      <a:pt x="268" y="10"/>
                      <a:pt x="270" y="8"/>
                    </a:cubicBezTo>
                    <a:cubicBezTo>
                      <a:pt x="272" y="8"/>
                      <a:pt x="273" y="8"/>
                      <a:pt x="274" y="7"/>
                    </a:cubicBezTo>
                    <a:cubicBezTo>
                      <a:pt x="281" y="6"/>
                      <a:pt x="288" y="5"/>
                      <a:pt x="295" y="4"/>
                    </a:cubicBezTo>
                    <a:cubicBezTo>
                      <a:pt x="297" y="4"/>
                      <a:pt x="299" y="3"/>
                      <a:pt x="300" y="3"/>
                    </a:cubicBezTo>
                    <a:cubicBezTo>
                      <a:pt x="303" y="3"/>
                      <a:pt x="305" y="3"/>
                      <a:pt x="307" y="3"/>
                    </a:cubicBezTo>
                    <a:cubicBezTo>
                      <a:pt x="309" y="2"/>
                      <a:pt x="312" y="1"/>
                      <a:pt x="314" y="1"/>
                    </a:cubicBezTo>
                    <a:cubicBezTo>
                      <a:pt x="317" y="1"/>
                      <a:pt x="320" y="2"/>
                      <a:pt x="323" y="1"/>
                    </a:cubicBezTo>
                    <a:cubicBezTo>
                      <a:pt x="323" y="1"/>
                      <a:pt x="324" y="1"/>
                      <a:pt x="325" y="0"/>
                    </a:cubicBezTo>
                    <a:cubicBezTo>
                      <a:pt x="327" y="0"/>
                      <a:pt x="328" y="1"/>
                      <a:pt x="330" y="1"/>
                    </a:cubicBezTo>
                    <a:cubicBezTo>
                      <a:pt x="330" y="1"/>
                      <a:pt x="331" y="0"/>
                      <a:pt x="332" y="0"/>
                    </a:cubicBezTo>
                    <a:cubicBezTo>
                      <a:pt x="334" y="0"/>
                      <a:pt x="336" y="1"/>
                      <a:pt x="337" y="1"/>
                    </a:cubicBezTo>
                    <a:cubicBezTo>
                      <a:pt x="339" y="1"/>
                      <a:pt x="340" y="0"/>
                      <a:pt x="341" y="0"/>
                    </a:cubicBezTo>
                    <a:cubicBezTo>
                      <a:pt x="343" y="0"/>
                      <a:pt x="344" y="0"/>
                      <a:pt x="345" y="0"/>
                    </a:cubicBezTo>
                    <a:cubicBezTo>
                      <a:pt x="346" y="0"/>
                      <a:pt x="346" y="0"/>
                      <a:pt x="347" y="0"/>
                    </a:cubicBezTo>
                    <a:cubicBezTo>
                      <a:pt x="350" y="0"/>
                      <a:pt x="353" y="1"/>
                      <a:pt x="355" y="1"/>
                    </a:cubicBezTo>
                    <a:cubicBezTo>
                      <a:pt x="356" y="1"/>
                      <a:pt x="357" y="0"/>
                      <a:pt x="358" y="0"/>
                    </a:cubicBezTo>
                    <a:cubicBezTo>
                      <a:pt x="359" y="0"/>
                      <a:pt x="359" y="1"/>
                      <a:pt x="360" y="1"/>
                    </a:cubicBezTo>
                    <a:cubicBezTo>
                      <a:pt x="365" y="2"/>
                      <a:pt x="372" y="1"/>
                      <a:pt x="378" y="1"/>
                    </a:cubicBezTo>
                    <a:cubicBezTo>
                      <a:pt x="380" y="1"/>
                      <a:pt x="383" y="2"/>
                      <a:pt x="385" y="3"/>
                    </a:cubicBezTo>
                    <a:cubicBezTo>
                      <a:pt x="386" y="3"/>
                      <a:pt x="387" y="3"/>
                      <a:pt x="388" y="3"/>
                    </a:cubicBezTo>
                    <a:cubicBezTo>
                      <a:pt x="389" y="3"/>
                      <a:pt x="390" y="3"/>
                      <a:pt x="391" y="4"/>
                    </a:cubicBezTo>
                    <a:cubicBezTo>
                      <a:pt x="393" y="4"/>
                      <a:pt x="395" y="3"/>
                      <a:pt x="396" y="4"/>
                    </a:cubicBezTo>
                    <a:cubicBezTo>
                      <a:pt x="407" y="4"/>
                      <a:pt x="414" y="7"/>
                      <a:pt x="422" y="9"/>
                    </a:cubicBezTo>
                    <a:cubicBezTo>
                      <a:pt x="423" y="9"/>
                      <a:pt x="424" y="10"/>
                      <a:pt x="425" y="10"/>
                    </a:cubicBezTo>
                    <a:cubicBezTo>
                      <a:pt x="429" y="9"/>
                      <a:pt x="435" y="11"/>
                      <a:pt x="439" y="13"/>
                    </a:cubicBezTo>
                    <a:cubicBezTo>
                      <a:pt x="443" y="14"/>
                      <a:pt x="447" y="14"/>
                      <a:pt x="450" y="16"/>
                    </a:cubicBezTo>
                    <a:cubicBezTo>
                      <a:pt x="455" y="16"/>
                      <a:pt x="460" y="18"/>
                      <a:pt x="463" y="20"/>
                    </a:cubicBezTo>
                    <a:cubicBezTo>
                      <a:pt x="472" y="22"/>
                      <a:pt x="477" y="26"/>
                      <a:pt x="486" y="28"/>
                    </a:cubicBezTo>
                    <a:cubicBezTo>
                      <a:pt x="486" y="29"/>
                      <a:pt x="487" y="30"/>
                      <a:pt x="488" y="30"/>
                    </a:cubicBezTo>
                    <a:cubicBezTo>
                      <a:pt x="495" y="31"/>
                      <a:pt x="499" y="35"/>
                      <a:pt x="505" y="37"/>
                    </a:cubicBezTo>
                    <a:cubicBezTo>
                      <a:pt x="509" y="41"/>
                      <a:pt x="515" y="43"/>
                      <a:pt x="520" y="45"/>
                    </a:cubicBezTo>
                    <a:cubicBezTo>
                      <a:pt x="522" y="46"/>
                      <a:pt x="523" y="46"/>
                      <a:pt x="524" y="48"/>
                    </a:cubicBezTo>
                    <a:cubicBezTo>
                      <a:pt x="526" y="48"/>
                      <a:pt x="526" y="49"/>
                      <a:pt x="528" y="50"/>
                    </a:cubicBezTo>
                    <a:cubicBezTo>
                      <a:pt x="528" y="50"/>
                      <a:pt x="528" y="51"/>
                      <a:pt x="528" y="51"/>
                    </a:cubicBezTo>
                    <a:close/>
                    <a:moveTo>
                      <a:pt x="543" y="78"/>
                    </a:moveTo>
                    <a:cubicBezTo>
                      <a:pt x="538" y="76"/>
                      <a:pt x="536" y="73"/>
                      <a:pt x="532" y="70"/>
                    </a:cubicBezTo>
                    <a:cubicBezTo>
                      <a:pt x="529" y="71"/>
                      <a:pt x="529" y="68"/>
                      <a:pt x="527" y="67"/>
                    </a:cubicBezTo>
                    <a:cubicBezTo>
                      <a:pt x="526" y="67"/>
                      <a:pt x="525" y="67"/>
                      <a:pt x="524" y="66"/>
                    </a:cubicBezTo>
                    <a:cubicBezTo>
                      <a:pt x="523" y="65"/>
                      <a:pt x="523" y="64"/>
                      <a:pt x="522" y="63"/>
                    </a:cubicBezTo>
                    <a:cubicBezTo>
                      <a:pt x="521" y="63"/>
                      <a:pt x="520" y="63"/>
                      <a:pt x="519" y="63"/>
                    </a:cubicBezTo>
                    <a:cubicBezTo>
                      <a:pt x="519" y="63"/>
                      <a:pt x="518" y="62"/>
                      <a:pt x="517" y="61"/>
                    </a:cubicBezTo>
                    <a:cubicBezTo>
                      <a:pt x="517" y="61"/>
                      <a:pt x="515" y="60"/>
                      <a:pt x="514" y="60"/>
                    </a:cubicBezTo>
                    <a:cubicBezTo>
                      <a:pt x="514" y="59"/>
                      <a:pt x="513" y="58"/>
                      <a:pt x="512" y="58"/>
                    </a:cubicBezTo>
                    <a:cubicBezTo>
                      <a:pt x="510" y="57"/>
                      <a:pt x="508" y="56"/>
                      <a:pt x="506" y="55"/>
                    </a:cubicBezTo>
                    <a:cubicBezTo>
                      <a:pt x="505" y="54"/>
                      <a:pt x="504" y="53"/>
                      <a:pt x="503" y="53"/>
                    </a:cubicBezTo>
                    <a:cubicBezTo>
                      <a:pt x="502" y="52"/>
                      <a:pt x="501" y="52"/>
                      <a:pt x="500" y="52"/>
                    </a:cubicBezTo>
                    <a:cubicBezTo>
                      <a:pt x="500" y="52"/>
                      <a:pt x="499" y="50"/>
                      <a:pt x="499" y="50"/>
                    </a:cubicBezTo>
                    <a:cubicBezTo>
                      <a:pt x="498" y="50"/>
                      <a:pt x="497" y="50"/>
                      <a:pt x="496" y="50"/>
                    </a:cubicBezTo>
                    <a:cubicBezTo>
                      <a:pt x="494" y="49"/>
                      <a:pt x="492" y="47"/>
                      <a:pt x="491" y="46"/>
                    </a:cubicBezTo>
                    <a:cubicBezTo>
                      <a:pt x="490" y="46"/>
                      <a:pt x="489" y="46"/>
                      <a:pt x="488" y="46"/>
                    </a:cubicBezTo>
                    <a:cubicBezTo>
                      <a:pt x="487" y="45"/>
                      <a:pt x="486" y="44"/>
                      <a:pt x="484" y="43"/>
                    </a:cubicBezTo>
                    <a:cubicBezTo>
                      <a:pt x="483" y="43"/>
                      <a:pt x="483" y="43"/>
                      <a:pt x="482" y="43"/>
                    </a:cubicBezTo>
                    <a:cubicBezTo>
                      <a:pt x="480" y="42"/>
                      <a:pt x="478" y="41"/>
                      <a:pt x="476" y="40"/>
                    </a:cubicBezTo>
                    <a:cubicBezTo>
                      <a:pt x="476" y="40"/>
                      <a:pt x="475" y="40"/>
                      <a:pt x="474" y="40"/>
                    </a:cubicBezTo>
                    <a:cubicBezTo>
                      <a:pt x="473" y="39"/>
                      <a:pt x="473" y="39"/>
                      <a:pt x="472" y="38"/>
                    </a:cubicBezTo>
                    <a:cubicBezTo>
                      <a:pt x="471" y="38"/>
                      <a:pt x="470" y="38"/>
                      <a:pt x="469" y="38"/>
                    </a:cubicBezTo>
                    <a:cubicBezTo>
                      <a:pt x="467" y="37"/>
                      <a:pt x="465" y="35"/>
                      <a:pt x="463" y="35"/>
                    </a:cubicBezTo>
                    <a:cubicBezTo>
                      <a:pt x="463" y="35"/>
                      <a:pt x="462" y="35"/>
                      <a:pt x="461" y="35"/>
                    </a:cubicBezTo>
                    <a:cubicBezTo>
                      <a:pt x="460" y="35"/>
                      <a:pt x="459" y="34"/>
                      <a:pt x="459" y="34"/>
                    </a:cubicBezTo>
                    <a:cubicBezTo>
                      <a:pt x="457" y="33"/>
                      <a:pt x="455" y="33"/>
                      <a:pt x="453" y="32"/>
                    </a:cubicBezTo>
                    <a:cubicBezTo>
                      <a:pt x="452" y="31"/>
                      <a:pt x="450" y="30"/>
                      <a:pt x="448" y="30"/>
                    </a:cubicBezTo>
                    <a:cubicBezTo>
                      <a:pt x="447" y="29"/>
                      <a:pt x="445" y="30"/>
                      <a:pt x="444" y="29"/>
                    </a:cubicBezTo>
                    <a:cubicBezTo>
                      <a:pt x="440" y="28"/>
                      <a:pt x="435" y="26"/>
                      <a:pt x="431" y="25"/>
                    </a:cubicBezTo>
                    <a:cubicBezTo>
                      <a:pt x="429" y="24"/>
                      <a:pt x="426" y="23"/>
                      <a:pt x="424" y="23"/>
                    </a:cubicBezTo>
                    <a:cubicBezTo>
                      <a:pt x="423" y="23"/>
                      <a:pt x="422" y="23"/>
                      <a:pt x="422" y="23"/>
                    </a:cubicBezTo>
                    <a:cubicBezTo>
                      <a:pt x="421" y="23"/>
                      <a:pt x="419" y="22"/>
                      <a:pt x="419" y="22"/>
                    </a:cubicBezTo>
                    <a:cubicBezTo>
                      <a:pt x="416" y="22"/>
                      <a:pt x="413" y="21"/>
                      <a:pt x="410" y="20"/>
                    </a:cubicBezTo>
                    <a:cubicBezTo>
                      <a:pt x="408" y="20"/>
                      <a:pt x="406" y="20"/>
                      <a:pt x="404" y="20"/>
                    </a:cubicBezTo>
                    <a:cubicBezTo>
                      <a:pt x="401" y="19"/>
                      <a:pt x="399" y="18"/>
                      <a:pt x="396" y="18"/>
                    </a:cubicBezTo>
                    <a:cubicBezTo>
                      <a:pt x="395" y="18"/>
                      <a:pt x="394" y="17"/>
                      <a:pt x="392" y="17"/>
                    </a:cubicBezTo>
                    <a:cubicBezTo>
                      <a:pt x="388" y="17"/>
                      <a:pt x="383" y="17"/>
                      <a:pt x="378" y="16"/>
                    </a:cubicBezTo>
                    <a:cubicBezTo>
                      <a:pt x="377" y="16"/>
                      <a:pt x="376" y="16"/>
                      <a:pt x="375" y="15"/>
                    </a:cubicBezTo>
                    <a:cubicBezTo>
                      <a:pt x="365" y="14"/>
                      <a:pt x="353" y="15"/>
                      <a:pt x="345" y="14"/>
                    </a:cubicBezTo>
                    <a:cubicBezTo>
                      <a:pt x="344" y="15"/>
                      <a:pt x="341" y="15"/>
                      <a:pt x="339" y="14"/>
                    </a:cubicBezTo>
                    <a:cubicBezTo>
                      <a:pt x="338" y="15"/>
                      <a:pt x="336" y="14"/>
                      <a:pt x="335" y="14"/>
                    </a:cubicBezTo>
                    <a:cubicBezTo>
                      <a:pt x="334" y="14"/>
                      <a:pt x="333" y="15"/>
                      <a:pt x="333" y="15"/>
                    </a:cubicBezTo>
                    <a:cubicBezTo>
                      <a:pt x="330" y="16"/>
                      <a:pt x="327" y="15"/>
                      <a:pt x="324" y="15"/>
                    </a:cubicBezTo>
                    <a:cubicBezTo>
                      <a:pt x="319" y="16"/>
                      <a:pt x="315" y="16"/>
                      <a:pt x="311" y="16"/>
                    </a:cubicBezTo>
                    <a:cubicBezTo>
                      <a:pt x="307" y="17"/>
                      <a:pt x="302" y="17"/>
                      <a:pt x="297" y="18"/>
                    </a:cubicBezTo>
                    <a:cubicBezTo>
                      <a:pt x="292" y="18"/>
                      <a:pt x="288" y="21"/>
                      <a:pt x="284" y="21"/>
                    </a:cubicBezTo>
                    <a:cubicBezTo>
                      <a:pt x="283" y="21"/>
                      <a:pt x="282" y="20"/>
                      <a:pt x="281" y="20"/>
                    </a:cubicBezTo>
                    <a:cubicBezTo>
                      <a:pt x="281" y="20"/>
                      <a:pt x="280" y="21"/>
                      <a:pt x="279" y="21"/>
                    </a:cubicBezTo>
                    <a:cubicBezTo>
                      <a:pt x="278" y="21"/>
                      <a:pt x="277" y="21"/>
                      <a:pt x="276" y="22"/>
                    </a:cubicBezTo>
                    <a:cubicBezTo>
                      <a:pt x="275" y="22"/>
                      <a:pt x="274" y="23"/>
                      <a:pt x="273" y="23"/>
                    </a:cubicBezTo>
                    <a:cubicBezTo>
                      <a:pt x="271" y="23"/>
                      <a:pt x="270" y="23"/>
                      <a:pt x="268" y="23"/>
                    </a:cubicBezTo>
                    <a:cubicBezTo>
                      <a:pt x="268" y="23"/>
                      <a:pt x="267" y="24"/>
                      <a:pt x="267" y="24"/>
                    </a:cubicBezTo>
                    <a:cubicBezTo>
                      <a:pt x="265" y="24"/>
                      <a:pt x="263" y="24"/>
                      <a:pt x="262" y="25"/>
                    </a:cubicBezTo>
                    <a:cubicBezTo>
                      <a:pt x="260" y="25"/>
                      <a:pt x="259" y="26"/>
                      <a:pt x="257" y="26"/>
                    </a:cubicBezTo>
                    <a:cubicBezTo>
                      <a:pt x="255" y="27"/>
                      <a:pt x="254" y="27"/>
                      <a:pt x="252" y="28"/>
                    </a:cubicBezTo>
                    <a:cubicBezTo>
                      <a:pt x="251" y="28"/>
                      <a:pt x="250" y="28"/>
                      <a:pt x="249" y="28"/>
                    </a:cubicBezTo>
                    <a:cubicBezTo>
                      <a:pt x="247" y="29"/>
                      <a:pt x="245" y="31"/>
                      <a:pt x="242" y="30"/>
                    </a:cubicBezTo>
                    <a:cubicBezTo>
                      <a:pt x="241" y="31"/>
                      <a:pt x="241" y="32"/>
                      <a:pt x="240" y="32"/>
                    </a:cubicBezTo>
                    <a:cubicBezTo>
                      <a:pt x="239" y="32"/>
                      <a:pt x="239" y="31"/>
                      <a:pt x="238" y="31"/>
                    </a:cubicBezTo>
                    <a:cubicBezTo>
                      <a:pt x="237" y="31"/>
                      <a:pt x="237" y="32"/>
                      <a:pt x="237" y="32"/>
                    </a:cubicBezTo>
                    <a:cubicBezTo>
                      <a:pt x="232" y="34"/>
                      <a:pt x="228" y="35"/>
                      <a:pt x="224" y="36"/>
                    </a:cubicBezTo>
                    <a:cubicBezTo>
                      <a:pt x="222" y="38"/>
                      <a:pt x="220" y="39"/>
                      <a:pt x="217" y="40"/>
                    </a:cubicBezTo>
                    <a:cubicBezTo>
                      <a:pt x="216" y="40"/>
                      <a:pt x="215" y="41"/>
                      <a:pt x="214" y="41"/>
                    </a:cubicBezTo>
                    <a:cubicBezTo>
                      <a:pt x="205" y="44"/>
                      <a:pt x="197" y="49"/>
                      <a:pt x="189" y="53"/>
                    </a:cubicBezTo>
                    <a:cubicBezTo>
                      <a:pt x="189" y="53"/>
                      <a:pt x="188" y="53"/>
                      <a:pt x="188" y="53"/>
                    </a:cubicBezTo>
                    <a:cubicBezTo>
                      <a:pt x="187" y="54"/>
                      <a:pt x="187" y="55"/>
                      <a:pt x="186" y="55"/>
                    </a:cubicBezTo>
                    <a:cubicBezTo>
                      <a:pt x="185" y="56"/>
                      <a:pt x="184" y="56"/>
                      <a:pt x="183" y="56"/>
                    </a:cubicBezTo>
                    <a:cubicBezTo>
                      <a:pt x="182" y="56"/>
                      <a:pt x="182" y="57"/>
                      <a:pt x="181" y="57"/>
                    </a:cubicBezTo>
                    <a:cubicBezTo>
                      <a:pt x="181" y="58"/>
                      <a:pt x="180" y="57"/>
                      <a:pt x="180" y="58"/>
                    </a:cubicBezTo>
                    <a:cubicBezTo>
                      <a:pt x="178" y="58"/>
                      <a:pt x="178" y="59"/>
                      <a:pt x="176" y="60"/>
                    </a:cubicBezTo>
                    <a:cubicBezTo>
                      <a:pt x="176" y="60"/>
                      <a:pt x="175" y="60"/>
                      <a:pt x="174" y="61"/>
                    </a:cubicBezTo>
                    <a:cubicBezTo>
                      <a:pt x="173" y="61"/>
                      <a:pt x="172" y="62"/>
                      <a:pt x="171" y="63"/>
                    </a:cubicBezTo>
                    <a:cubicBezTo>
                      <a:pt x="170" y="64"/>
                      <a:pt x="167" y="65"/>
                      <a:pt x="165" y="66"/>
                    </a:cubicBezTo>
                    <a:cubicBezTo>
                      <a:pt x="163" y="67"/>
                      <a:pt x="161" y="70"/>
                      <a:pt x="158" y="70"/>
                    </a:cubicBezTo>
                    <a:cubicBezTo>
                      <a:pt x="155" y="75"/>
                      <a:pt x="147" y="76"/>
                      <a:pt x="143" y="82"/>
                    </a:cubicBezTo>
                    <a:cubicBezTo>
                      <a:pt x="138" y="85"/>
                      <a:pt x="133" y="89"/>
                      <a:pt x="129" y="93"/>
                    </a:cubicBezTo>
                    <a:cubicBezTo>
                      <a:pt x="127" y="94"/>
                      <a:pt x="125" y="95"/>
                      <a:pt x="124" y="97"/>
                    </a:cubicBezTo>
                    <a:cubicBezTo>
                      <a:pt x="124" y="98"/>
                      <a:pt x="123" y="99"/>
                      <a:pt x="123" y="99"/>
                    </a:cubicBezTo>
                    <a:cubicBezTo>
                      <a:pt x="122" y="99"/>
                      <a:pt x="122" y="100"/>
                      <a:pt x="121" y="100"/>
                    </a:cubicBezTo>
                    <a:cubicBezTo>
                      <a:pt x="120" y="101"/>
                      <a:pt x="119" y="103"/>
                      <a:pt x="118" y="104"/>
                    </a:cubicBezTo>
                    <a:cubicBezTo>
                      <a:pt x="117" y="104"/>
                      <a:pt x="116" y="105"/>
                      <a:pt x="115" y="106"/>
                    </a:cubicBezTo>
                    <a:cubicBezTo>
                      <a:pt x="112" y="108"/>
                      <a:pt x="110" y="111"/>
                      <a:pt x="107" y="114"/>
                    </a:cubicBezTo>
                    <a:cubicBezTo>
                      <a:pt x="107" y="114"/>
                      <a:pt x="106" y="114"/>
                      <a:pt x="105" y="115"/>
                    </a:cubicBezTo>
                    <a:cubicBezTo>
                      <a:pt x="105" y="117"/>
                      <a:pt x="102" y="119"/>
                      <a:pt x="101" y="121"/>
                    </a:cubicBezTo>
                    <a:cubicBezTo>
                      <a:pt x="99" y="121"/>
                      <a:pt x="99" y="122"/>
                      <a:pt x="97" y="122"/>
                    </a:cubicBezTo>
                    <a:cubicBezTo>
                      <a:pt x="96" y="125"/>
                      <a:pt x="94" y="128"/>
                      <a:pt x="92" y="129"/>
                    </a:cubicBezTo>
                    <a:cubicBezTo>
                      <a:pt x="88" y="135"/>
                      <a:pt x="84" y="140"/>
                      <a:pt x="80" y="145"/>
                    </a:cubicBezTo>
                    <a:cubicBezTo>
                      <a:pt x="79" y="146"/>
                      <a:pt x="78" y="148"/>
                      <a:pt x="77" y="149"/>
                    </a:cubicBezTo>
                    <a:cubicBezTo>
                      <a:pt x="75" y="155"/>
                      <a:pt x="70" y="157"/>
                      <a:pt x="69" y="163"/>
                    </a:cubicBezTo>
                    <a:cubicBezTo>
                      <a:pt x="68" y="163"/>
                      <a:pt x="67" y="164"/>
                      <a:pt x="67" y="164"/>
                    </a:cubicBezTo>
                    <a:cubicBezTo>
                      <a:pt x="66" y="168"/>
                      <a:pt x="64" y="169"/>
                      <a:pt x="62" y="172"/>
                    </a:cubicBezTo>
                    <a:cubicBezTo>
                      <a:pt x="60" y="179"/>
                      <a:pt x="56" y="183"/>
                      <a:pt x="53" y="189"/>
                    </a:cubicBezTo>
                    <a:cubicBezTo>
                      <a:pt x="53" y="195"/>
                      <a:pt x="48" y="196"/>
                      <a:pt x="47" y="201"/>
                    </a:cubicBezTo>
                    <a:cubicBezTo>
                      <a:pt x="47" y="202"/>
                      <a:pt x="46" y="203"/>
                      <a:pt x="45" y="203"/>
                    </a:cubicBezTo>
                    <a:cubicBezTo>
                      <a:pt x="45" y="207"/>
                      <a:pt x="43" y="209"/>
                      <a:pt x="42" y="213"/>
                    </a:cubicBezTo>
                    <a:cubicBezTo>
                      <a:pt x="41" y="217"/>
                      <a:pt x="39" y="221"/>
                      <a:pt x="38" y="224"/>
                    </a:cubicBezTo>
                    <a:cubicBezTo>
                      <a:pt x="37" y="227"/>
                      <a:pt x="37" y="229"/>
                      <a:pt x="35" y="231"/>
                    </a:cubicBezTo>
                    <a:cubicBezTo>
                      <a:pt x="36" y="234"/>
                      <a:pt x="32" y="234"/>
                      <a:pt x="33" y="237"/>
                    </a:cubicBezTo>
                    <a:cubicBezTo>
                      <a:pt x="31" y="241"/>
                      <a:pt x="31" y="245"/>
                      <a:pt x="30" y="249"/>
                    </a:cubicBezTo>
                    <a:cubicBezTo>
                      <a:pt x="29" y="252"/>
                      <a:pt x="27" y="254"/>
                      <a:pt x="26" y="257"/>
                    </a:cubicBezTo>
                    <a:cubicBezTo>
                      <a:pt x="26" y="258"/>
                      <a:pt x="26" y="259"/>
                      <a:pt x="26" y="260"/>
                    </a:cubicBezTo>
                    <a:cubicBezTo>
                      <a:pt x="26" y="260"/>
                      <a:pt x="25" y="261"/>
                      <a:pt x="25" y="262"/>
                    </a:cubicBezTo>
                    <a:cubicBezTo>
                      <a:pt x="24" y="264"/>
                      <a:pt x="25" y="267"/>
                      <a:pt x="24" y="270"/>
                    </a:cubicBezTo>
                    <a:cubicBezTo>
                      <a:pt x="23" y="274"/>
                      <a:pt x="22" y="278"/>
                      <a:pt x="21" y="282"/>
                    </a:cubicBezTo>
                    <a:cubicBezTo>
                      <a:pt x="21" y="283"/>
                      <a:pt x="22" y="285"/>
                      <a:pt x="21" y="287"/>
                    </a:cubicBezTo>
                    <a:cubicBezTo>
                      <a:pt x="21" y="289"/>
                      <a:pt x="20" y="293"/>
                      <a:pt x="20" y="296"/>
                    </a:cubicBezTo>
                    <a:cubicBezTo>
                      <a:pt x="19" y="299"/>
                      <a:pt x="19" y="301"/>
                      <a:pt x="18" y="304"/>
                    </a:cubicBezTo>
                    <a:cubicBezTo>
                      <a:pt x="18" y="305"/>
                      <a:pt x="18" y="306"/>
                      <a:pt x="18" y="308"/>
                    </a:cubicBezTo>
                    <a:cubicBezTo>
                      <a:pt x="18" y="310"/>
                      <a:pt x="17" y="312"/>
                      <a:pt x="17" y="314"/>
                    </a:cubicBezTo>
                    <a:cubicBezTo>
                      <a:pt x="16" y="318"/>
                      <a:pt x="17" y="321"/>
                      <a:pt x="17" y="324"/>
                    </a:cubicBezTo>
                    <a:cubicBezTo>
                      <a:pt x="16" y="327"/>
                      <a:pt x="17" y="330"/>
                      <a:pt x="17" y="333"/>
                    </a:cubicBezTo>
                    <a:cubicBezTo>
                      <a:pt x="16" y="338"/>
                      <a:pt x="17" y="341"/>
                      <a:pt x="17" y="345"/>
                    </a:cubicBezTo>
                    <a:cubicBezTo>
                      <a:pt x="16" y="347"/>
                      <a:pt x="17" y="350"/>
                      <a:pt x="17" y="352"/>
                    </a:cubicBezTo>
                    <a:cubicBezTo>
                      <a:pt x="17" y="355"/>
                      <a:pt x="17" y="358"/>
                      <a:pt x="17" y="360"/>
                    </a:cubicBezTo>
                    <a:cubicBezTo>
                      <a:pt x="17" y="361"/>
                      <a:pt x="18" y="362"/>
                      <a:pt x="18" y="362"/>
                    </a:cubicBezTo>
                    <a:cubicBezTo>
                      <a:pt x="17" y="367"/>
                      <a:pt x="18" y="370"/>
                      <a:pt x="18" y="374"/>
                    </a:cubicBezTo>
                    <a:cubicBezTo>
                      <a:pt x="18" y="376"/>
                      <a:pt x="19" y="378"/>
                      <a:pt x="19" y="379"/>
                    </a:cubicBezTo>
                    <a:cubicBezTo>
                      <a:pt x="19" y="382"/>
                      <a:pt x="20" y="383"/>
                      <a:pt x="20" y="384"/>
                    </a:cubicBezTo>
                    <a:cubicBezTo>
                      <a:pt x="20" y="385"/>
                      <a:pt x="20" y="387"/>
                      <a:pt x="20" y="388"/>
                    </a:cubicBezTo>
                    <a:cubicBezTo>
                      <a:pt x="20" y="389"/>
                      <a:pt x="21" y="391"/>
                      <a:pt x="21" y="392"/>
                    </a:cubicBezTo>
                    <a:cubicBezTo>
                      <a:pt x="22" y="395"/>
                      <a:pt x="22" y="398"/>
                      <a:pt x="22" y="400"/>
                    </a:cubicBezTo>
                    <a:cubicBezTo>
                      <a:pt x="23" y="401"/>
                      <a:pt x="23" y="402"/>
                      <a:pt x="23" y="402"/>
                    </a:cubicBezTo>
                    <a:cubicBezTo>
                      <a:pt x="24" y="405"/>
                      <a:pt x="23" y="408"/>
                      <a:pt x="24" y="410"/>
                    </a:cubicBezTo>
                    <a:cubicBezTo>
                      <a:pt x="24" y="411"/>
                      <a:pt x="25" y="412"/>
                      <a:pt x="25" y="413"/>
                    </a:cubicBezTo>
                    <a:cubicBezTo>
                      <a:pt x="26" y="416"/>
                      <a:pt x="27" y="418"/>
                      <a:pt x="27" y="421"/>
                    </a:cubicBezTo>
                    <a:cubicBezTo>
                      <a:pt x="28" y="422"/>
                      <a:pt x="27" y="423"/>
                      <a:pt x="28" y="424"/>
                    </a:cubicBezTo>
                    <a:cubicBezTo>
                      <a:pt x="28" y="424"/>
                      <a:pt x="29" y="425"/>
                      <a:pt x="29" y="426"/>
                    </a:cubicBezTo>
                    <a:cubicBezTo>
                      <a:pt x="30" y="429"/>
                      <a:pt x="31" y="434"/>
                      <a:pt x="32" y="437"/>
                    </a:cubicBezTo>
                    <a:cubicBezTo>
                      <a:pt x="33" y="438"/>
                      <a:pt x="34" y="439"/>
                      <a:pt x="34" y="440"/>
                    </a:cubicBezTo>
                    <a:cubicBezTo>
                      <a:pt x="34" y="443"/>
                      <a:pt x="35" y="444"/>
                      <a:pt x="35" y="446"/>
                    </a:cubicBezTo>
                    <a:cubicBezTo>
                      <a:pt x="35" y="447"/>
                      <a:pt x="35" y="447"/>
                      <a:pt x="35" y="448"/>
                    </a:cubicBezTo>
                    <a:cubicBezTo>
                      <a:pt x="36" y="449"/>
                      <a:pt x="37" y="450"/>
                      <a:pt x="37" y="451"/>
                    </a:cubicBezTo>
                    <a:cubicBezTo>
                      <a:pt x="37" y="452"/>
                      <a:pt x="37" y="453"/>
                      <a:pt x="37" y="454"/>
                    </a:cubicBezTo>
                    <a:cubicBezTo>
                      <a:pt x="38" y="456"/>
                      <a:pt x="41" y="459"/>
                      <a:pt x="41" y="462"/>
                    </a:cubicBezTo>
                    <a:cubicBezTo>
                      <a:pt x="43" y="464"/>
                      <a:pt x="42" y="466"/>
                      <a:pt x="43" y="468"/>
                    </a:cubicBezTo>
                    <a:cubicBezTo>
                      <a:pt x="43" y="470"/>
                      <a:pt x="46" y="471"/>
                      <a:pt x="46" y="473"/>
                    </a:cubicBezTo>
                    <a:cubicBezTo>
                      <a:pt x="46" y="474"/>
                      <a:pt x="45" y="474"/>
                      <a:pt x="45" y="475"/>
                    </a:cubicBezTo>
                    <a:cubicBezTo>
                      <a:pt x="47" y="477"/>
                      <a:pt x="51" y="479"/>
                      <a:pt x="51" y="483"/>
                    </a:cubicBezTo>
                    <a:cubicBezTo>
                      <a:pt x="52" y="484"/>
                      <a:pt x="51" y="485"/>
                      <a:pt x="51" y="486"/>
                    </a:cubicBezTo>
                    <a:cubicBezTo>
                      <a:pt x="52" y="489"/>
                      <a:pt x="55" y="492"/>
                      <a:pt x="57" y="495"/>
                    </a:cubicBezTo>
                    <a:cubicBezTo>
                      <a:pt x="58" y="497"/>
                      <a:pt x="60" y="499"/>
                      <a:pt x="61" y="501"/>
                    </a:cubicBezTo>
                    <a:cubicBezTo>
                      <a:pt x="61" y="503"/>
                      <a:pt x="62" y="504"/>
                      <a:pt x="63" y="505"/>
                    </a:cubicBezTo>
                    <a:cubicBezTo>
                      <a:pt x="63" y="506"/>
                      <a:pt x="63" y="506"/>
                      <a:pt x="63" y="507"/>
                    </a:cubicBezTo>
                    <a:cubicBezTo>
                      <a:pt x="64" y="508"/>
                      <a:pt x="66" y="509"/>
                      <a:pt x="66" y="511"/>
                    </a:cubicBezTo>
                    <a:cubicBezTo>
                      <a:pt x="68" y="513"/>
                      <a:pt x="68" y="516"/>
                      <a:pt x="70" y="517"/>
                    </a:cubicBezTo>
                    <a:cubicBezTo>
                      <a:pt x="71" y="518"/>
                      <a:pt x="71" y="518"/>
                      <a:pt x="71" y="519"/>
                    </a:cubicBezTo>
                    <a:cubicBezTo>
                      <a:pt x="74" y="522"/>
                      <a:pt x="77" y="526"/>
                      <a:pt x="79" y="529"/>
                    </a:cubicBezTo>
                    <a:cubicBezTo>
                      <a:pt x="80" y="530"/>
                      <a:pt x="81" y="532"/>
                      <a:pt x="82" y="533"/>
                    </a:cubicBezTo>
                    <a:cubicBezTo>
                      <a:pt x="83" y="535"/>
                      <a:pt x="85" y="536"/>
                      <a:pt x="85" y="538"/>
                    </a:cubicBezTo>
                    <a:cubicBezTo>
                      <a:pt x="86" y="539"/>
                      <a:pt x="87" y="539"/>
                      <a:pt x="88" y="540"/>
                    </a:cubicBezTo>
                    <a:cubicBezTo>
                      <a:pt x="88" y="541"/>
                      <a:pt x="88" y="541"/>
                      <a:pt x="88" y="542"/>
                    </a:cubicBezTo>
                    <a:cubicBezTo>
                      <a:pt x="91" y="543"/>
                      <a:pt x="92" y="546"/>
                      <a:pt x="93" y="548"/>
                    </a:cubicBezTo>
                    <a:cubicBezTo>
                      <a:pt x="94" y="548"/>
                      <a:pt x="95" y="548"/>
                      <a:pt x="95" y="549"/>
                    </a:cubicBezTo>
                    <a:cubicBezTo>
                      <a:pt x="96" y="549"/>
                      <a:pt x="96" y="550"/>
                      <a:pt x="97" y="551"/>
                    </a:cubicBezTo>
                    <a:cubicBezTo>
                      <a:pt x="99" y="553"/>
                      <a:pt x="101" y="554"/>
                      <a:pt x="102" y="557"/>
                    </a:cubicBezTo>
                    <a:cubicBezTo>
                      <a:pt x="102" y="557"/>
                      <a:pt x="102" y="558"/>
                      <a:pt x="102" y="558"/>
                    </a:cubicBezTo>
                    <a:cubicBezTo>
                      <a:pt x="107" y="562"/>
                      <a:pt x="114" y="565"/>
                      <a:pt x="117" y="572"/>
                    </a:cubicBezTo>
                    <a:cubicBezTo>
                      <a:pt x="122" y="575"/>
                      <a:pt x="126" y="580"/>
                      <a:pt x="130" y="584"/>
                    </a:cubicBezTo>
                    <a:cubicBezTo>
                      <a:pt x="132" y="586"/>
                      <a:pt x="135" y="586"/>
                      <a:pt x="136" y="589"/>
                    </a:cubicBezTo>
                    <a:cubicBezTo>
                      <a:pt x="139" y="589"/>
                      <a:pt x="139" y="591"/>
                      <a:pt x="140" y="593"/>
                    </a:cubicBezTo>
                    <a:cubicBezTo>
                      <a:pt x="145" y="593"/>
                      <a:pt x="146" y="597"/>
                      <a:pt x="150" y="598"/>
                    </a:cubicBezTo>
                    <a:cubicBezTo>
                      <a:pt x="150" y="599"/>
                      <a:pt x="150" y="599"/>
                      <a:pt x="150" y="600"/>
                    </a:cubicBezTo>
                    <a:cubicBezTo>
                      <a:pt x="153" y="599"/>
                      <a:pt x="152" y="602"/>
                      <a:pt x="155" y="601"/>
                    </a:cubicBezTo>
                    <a:cubicBezTo>
                      <a:pt x="155" y="602"/>
                      <a:pt x="156" y="603"/>
                      <a:pt x="156" y="604"/>
                    </a:cubicBezTo>
                    <a:cubicBezTo>
                      <a:pt x="158" y="604"/>
                      <a:pt x="158" y="604"/>
                      <a:pt x="159" y="604"/>
                    </a:cubicBezTo>
                    <a:cubicBezTo>
                      <a:pt x="160" y="608"/>
                      <a:pt x="165" y="608"/>
                      <a:pt x="167" y="610"/>
                    </a:cubicBezTo>
                    <a:cubicBezTo>
                      <a:pt x="168" y="611"/>
                      <a:pt x="169" y="610"/>
                      <a:pt x="169" y="611"/>
                    </a:cubicBezTo>
                    <a:cubicBezTo>
                      <a:pt x="170" y="612"/>
                      <a:pt x="171" y="614"/>
                      <a:pt x="174" y="614"/>
                    </a:cubicBezTo>
                    <a:cubicBezTo>
                      <a:pt x="175" y="615"/>
                      <a:pt x="176" y="616"/>
                      <a:pt x="177" y="617"/>
                    </a:cubicBezTo>
                    <a:cubicBezTo>
                      <a:pt x="179" y="617"/>
                      <a:pt x="180" y="618"/>
                      <a:pt x="181" y="619"/>
                    </a:cubicBezTo>
                    <a:cubicBezTo>
                      <a:pt x="182" y="619"/>
                      <a:pt x="183" y="619"/>
                      <a:pt x="184" y="620"/>
                    </a:cubicBezTo>
                    <a:cubicBezTo>
                      <a:pt x="185" y="620"/>
                      <a:pt x="186" y="622"/>
                      <a:pt x="187" y="622"/>
                    </a:cubicBezTo>
                    <a:cubicBezTo>
                      <a:pt x="188" y="623"/>
                      <a:pt x="189" y="623"/>
                      <a:pt x="190" y="623"/>
                    </a:cubicBezTo>
                    <a:cubicBezTo>
                      <a:pt x="190" y="623"/>
                      <a:pt x="191" y="625"/>
                      <a:pt x="192" y="625"/>
                    </a:cubicBezTo>
                    <a:cubicBezTo>
                      <a:pt x="192" y="625"/>
                      <a:pt x="193" y="625"/>
                      <a:pt x="194" y="625"/>
                    </a:cubicBezTo>
                    <a:cubicBezTo>
                      <a:pt x="195" y="626"/>
                      <a:pt x="195" y="627"/>
                      <a:pt x="196" y="627"/>
                    </a:cubicBezTo>
                    <a:cubicBezTo>
                      <a:pt x="197" y="627"/>
                      <a:pt x="198" y="627"/>
                      <a:pt x="198" y="627"/>
                    </a:cubicBezTo>
                    <a:cubicBezTo>
                      <a:pt x="202" y="628"/>
                      <a:pt x="206" y="630"/>
                      <a:pt x="209" y="632"/>
                    </a:cubicBezTo>
                    <a:cubicBezTo>
                      <a:pt x="210" y="632"/>
                      <a:pt x="212" y="633"/>
                      <a:pt x="213" y="633"/>
                    </a:cubicBezTo>
                    <a:cubicBezTo>
                      <a:pt x="214" y="634"/>
                      <a:pt x="214" y="635"/>
                      <a:pt x="215" y="635"/>
                    </a:cubicBezTo>
                    <a:cubicBezTo>
                      <a:pt x="216" y="636"/>
                      <a:pt x="218" y="636"/>
                      <a:pt x="219" y="636"/>
                    </a:cubicBezTo>
                    <a:cubicBezTo>
                      <a:pt x="222" y="637"/>
                      <a:pt x="224" y="639"/>
                      <a:pt x="227" y="640"/>
                    </a:cubicBezTo>
                    <a:cubicBezTo>
                      <a:pt x="227" y="641"/>
                      <a:pt x="228" y="640"/>
                      <a:pt x="229" y="641"/>
                    </a:cubicBezTo>
                    <a:cubicBezTo>
                      <a:pt x="230" y="641"/>
                      <a:pt x="230" y="642"/>
                      <a:pt x="231" y="642"/>
                    </a:cubicBezTo>
                    <a:cubicBezTo>
                      <a:pt x="232" y="642"/>
                      <a:pt x="233" y="642"/>
                      <a:pt x="234" y="643"/>
                    </a:cubicBezTo>
                    <a:cubicBezTo>
                      <a:pt x="235" y="643"/>
                      <a:pt x="236" y="644"/>
                      <a:pt x="237" y="644"/>
                    </a:cubicBezTo>
                    <a:cubicBezTo>
                      <a:pt x="238" y="644"/>
                      <a:pt x="239" y="644"/>
                      <a:pt x="240" y="644"/>
                    </a:cubicBezTo>
                    <a:cubicBezTo>
                      <a:pt x="240" y="644"/>
                      <a:pt x="241" y="645"/>
                      <a:pt x="242" y="645"/>
                    </a:cubicBezTo>
                    <a:cubicBezTo>
                      <a:pt x="243" y="646"/>
                      <a:pt x="244" y="645"/>
                      <a:pt x="245" y="646"/>
                    </a:cubicBezTo>
                    <a:cubicBezTo>
                      <a:pt x="246" y="646"/>
                      <a:pt x="248" y="647"/>
                      <a:pt x="249" y="648"/>
                    </a:cubicBezTo>
                    <a:cubicBezTo>
                      <a:pt x="251" y="648"/>
                      <a:pt x="253" y="648"/>
                      <a:pt x="255" y="649"/>
                    </a:cubicBezTo>
                    <a:cubicBezTo>
                      <a:pt x="260" y="650"/>
                      <a:pt x="266" y="653"/>
                      <a:pt x="271" y="653"/>
                    </a:cubicBezTo>
                    <a:cubicBezTo>
                      <a:pt x="275" y="654"/>
                      <a:pt x="279" y="653"/>
                      <a:pt x="282" y="655"/>
                    </a:cubicBezTo>
                    <a:cubicBezTo>
                      <a:pt x="283" y="655"/>
                      <a:pt x="283" y="656"/>
                      <a:pt x="284" y="656"/>
                    </a:cubicBezTo>
                    <a:cubicBezTo>
                      <a:pt x="286" y="656"/>
                      <a:pt x="288" y="656"/>
                      <a:pt x="289" y="656"/>
                    </a:cubicBezTo>
                    <a:cubicBezTo>
                      <a:pt x="291" y="656"/>
                      <a:pt x="292" y="657"/>
                      <a:pt x="293" y="657"/>
                    </a:cubicBezTo>
                    <a:cubicBezTo>
                      <a:pt x="296" y="658"/>
                      <a:pt x="299" y="658"/>
                      <a:pt x="302" y="658"/>
                    </a:cubicBezTo>
                    <a:cubicBezTo>
                      <a:pt x="304" y="658"/>
                      <a:pt x="307" y="659"/>
                      <a:pt x="309" y="659"/>
                    </a:cubicBezTo>
                    <a:cubicBezTo>
                      <a:pt x="313" y="660"/>
                      <a:pt x="317" y="660"/>
                      <a:pt x="320" y="660"/>
                    </a:cubicBezTo>
                    <a:cubicBezTo>
                      <a:pt x="326" y="661"/>
                      <a:pt x="334" y="661"/>
                      <a:pt x="340" y="661"/>
                    </a:cubicBezTo>
                    <a:cubicBezTo>
                      <a:pt x="341" y="661"/>
                      <a:pt x="342" y="662"/>
                      <a:pt x="343" y="662"/>
                    </a:cubicBezTo>
                    <a:cubicBezTo>
                      <a:pt x="345" y="662"/>
                      <a:pt x="348" y="661"/>
                      <a:pt x="351" y="661"/>
                    </a:cubicBezTo>
                    <a:cubicBezTo>
                      <a:pt x="351" y="661"/>
                      <a:pt x="352" y="662"/>
                      <a:pt x="353" y="662"/>
                    </a:cubicBezTo>
                    <a:cubicBezTo>
                      <a:pt x="355" y="662"/>
                      <a:pt x="357" y="661"/>
                      <a:pt x="359" y="661"/>
                    </a:cubicBezTo>
                    <a:cubicBezTo>
                      <a:pt x="363" y="661"/>
                      <a:pt x="369" y="661"/>
                      <a:pt x="372" y="661"/>
                    </a:cubicBezTo>
                    <a:cubicBezTo>
                      <a:pt x="373" y="661"/>
                      <a:pt x="374" y="660"/>
                      <a:pt x="375" y="660"/>
                    </a:cubicBezTo>
                    <a:cubicBezTo>
                      <a:pt x="376" y="660"/>
                      <a:pt x="377" y="660"/>
                      <a:pt x="377" y="660"/>
                    </a:cubicBezTo>
                    <a:cubicBezTo>
                      <a:pt x="378" y="660"/>
                      <a:pt x="379" y="660"/>
                      <a:pt x="380" y="659"/>
                    </a:cubicBezTo>
                    <a:cubicBezTo>
                      <a:pt x="382" y="659"/>
                      <a:pt x="384" y="660"/>
                      <a:pt x="386" y="659"/>
                    </a:cubicBezTo>
                    <a:cubicBezTo>
                      <a:pt x="387" y="659"/>
                      <a:pt x="388" y="658"/>
                      <a:pt x="389" y="658"/>
                    </a:cubicBezTo>
                    <a:cubicBezTo>
                      <a:pt x="391" y="658"/>
                      <a:pt x="392" y="659"/>
                      <a:pt x="393" y="659"/>
                    </a:cubicBezTo>
                    <a:cubicBezTo>
                      <a:pt x="394" y="659"/>
                      <a:pt x="395" y="658"/>
                      <a:pt x="396" y="658"/>
                    </a:cubicBezTo>
                    <a:cubicBezTo>
                      <a:pt x="397" y="658"/>
                      <a:pt x="399" y="658"/>
                      <a:pt x="401" y="657"/>
                    </a:cubicBezTo>
                    <a:cubicBezTo>
                      <a:pt x="402" y="657"/>
                      <a:pt x="402" y="657"/>
                      <a:pt x="402" y="657"/>
                    </a:cubicBezTo>
                    <a:cubicBezTo>
                      <a:pt x="409" y="655"/>
                      <a:pt x="416" y="655"/>
                      <a:pt x="423" y="653"/>
                    </a:cubicBezTo>
                    <a:cubicBezTo>
                      <a:pt x="423" y="653"/>
                      <a:pt x="424" y="652"/>
                      <a:pt x="425" y="652"/>
                    </a:cubicBezTo>
                    <a:cubicBezTo>
                      <a:pt x="426" y="652"/>
                      <a:pt x="426" y="652"/>
                      <a:pt x="427" y="652"/>
                    </a:cubicBezTo>
                    <a:cubicBezTo>
                      <a:pt x="428" y="652"/>
                      <a:pt x="429" y="651"/>
                      <a:pt x="430" y="651"/>
                    </a:cubicBezTo>
                    <a:cubicBezTo>
                      <a:pt x="431" y="650"/>
                      <a:pt x="432" y="651"/>
                      <a:pt x="433" y="650"/>
                    </a:cubicBezTo>
                    <a:cubicBezTo>
                      <a:pt x="434" y="650"/>
                      <a:pt x="435" y="649"/>
                      <a:pt x="436" y="649"/>
                    </a:cubicBezTo>
                    <a:cubicBezTo>
                      <a:pt x="436" y="649"/>
                      <a:pt x="437" y="649"/>
                      <a:pt x="438" y="649"/>
                    </a:cubicBezTo>
                    <a:cubicBezTo>
                      <a:pt x="442" y="648"/>
                      <a:pt x="445" y="645"/>
                      <a:pt x="448" y="647"/>
                    </a:cubicBezTo>
                    <a:cubicBezTo>
                      <a:pt x="450" y="646"/>
                      <a:pt x="452" y="645"/>
                      <a:pt x="453" y="644"/>
                    </a:cubicBezTo>
                    <a:cubicBezTo>
                      <a:pt x="460" y="643"/>
                      <a:pt x="465" y="639"/>
                      <a:pt x="471" y="639"/>
                    </a:cubicBezTo>
                    <a:cubicBezTo>
                      <a:pt x="476" y="636"/>
                      <a:pt x="482" y="635"/>
                      <a:pt x="486" y="632"/>
                    </a:cubicBezTo>
                    <a:cubicBezTo>
                      <a:pt x="492" y="630"/>
                      <a:pt x="496" y="627"/>
                      <a:pt x="502" y="625"/>
                    </a:cubicBezTo>
                    <a:cubicBezTo>
                      <a:pt x="502" y="624"/>
                      <a:pt x="503" y="623"/>
                      <a:pt x="503" y="623"/>
                    </a:cubicBezTo>
                    <a:cubicBezTo>
                      <a:pt x="504" y="623"/>
                      <a:pt x="505" y="623"/>
                      <a:pt x="505" y="623"/>
                    </a:cubicBezTo>
                    <a:cubicBezTo>
                      <a:pt x="507" y="621"/>
                      <a:pt x="509" y="621"/>
                      <a:pt x="511" y="620"/>
                    </a:cubicBezTo>
                    <a:cubicBezTo>
                      <a:pt x="514" y="619"/>
                      <a:pt x="515" y="615"/>
                      <a:pt x="519" y="616"/>
                    </a:cubicBezTo>
                    <a:cubicBezTo>
                      <a:pt x="520" y="616"/>
                      <a:pt x="520" y="614"/>
                      <a:pt x="521" y="614"/>
                    </a:cubicBezTo>
                    <a:cubicBezTo>
                      <a:pt x="523" y="614"/>
                      <a:pt x="523" y="612"/>
                      <a:pt x="525" y="612"/>
                    </a:cubicBezTo>
                    <a:cubicBezTo>
                      <a:pt x="529" y="608"/>
                      <a:pt x="536" y="605"/>
                      <a:pt x="541" y="602"/>
                    </a:cubicBezTo>
                    <a:cubicBezTo>
                      <a:pt x="541" y="601"/>
                      <a:pt x="542" y="601"/>
                      <a:pt x="542" y="601"/>
                    </a:cubicBezTo>
                    <a:cubicBezTo>
                      <a:pt x="543" y="600"/>
                      <a:pt x="543" y="600"/>
                      <a:pt x="543" y="599"/>
                    </a:cubicBezTo>
                    <a:cubicBezTo>
                      <a:pt x="544" y="598"/>
                      <a:pt x="546" y="598"/>
                      <a:pt x="547" y="597"/>
                    </a:cubicBezTo>
                    <a:cubicBezTo>
                      <a:pt x="548" y="597"/>
                      <a:pt x="548" y="596"/>
                      <a:pt x="549" y="595"/>
                    </a:cubicBezTo>
                    <a:cubicBezTo>
                      <a:pt x="549" y="595"/>
                      <a:pt x="550" y="595"/>
                      <a:pt x="550" y="595"/>
                    </a:cubicBezTo>
                    <a:cubicBezTo>
                      <a:pt x="551" y="595"/>
                      <a:pt x="552" y="593"/>
                      <a:pt x="552" y="593"/>
                    </a:cubicBezTo>
                    <a:cubicBezTo>
                      <a:pt x="553" y="592"/>
                      <a:pt x="553" y="592"/>
                      <a:pt x="554" y="591"/>
                    </a:cubicBezTo>
                    <a:cubicBezTo>
                      <a:pt x="556" y="590"/>
                      <a:pt x="559" y="589"/>
                      <a:pt x="560" y="588"/>
                    </a:cubicBezTo>
                    <a:cubicBezTo>
                      <a:pt x="562" y="586"/>
                      <a:pt x="563" y="583"/>
                      <a:pt x="566" y="583"/>
                    </a:cubicBezTo>
                    <a:cubicBezTo>
                      <a:pt x="567" y="583"/>
                      <a:pt x="566" y="582"/>
                      <a:pt x="566" y="581"/>
                    </a:cubicBezTo>
                    <a:cubicBezTo>
                      <a:pt x="567" y="581"/>
                      <a:pt x="568" y="580"/>
                      <a:pt x="569" y="580"/>
                    </a:cubicBezTo>
                    <a:cubicBezTo>
                      <a:pt x="570" y="580"/>
                      <a:pt x="570" y="579"/>
                      <a:pt x="570" y="578"/>
                    </a:cubicBezTo>
                    <a:cubicBezTo>
                      <a:pt x="575" y="574"/>
                      <a:pt x="581" y="569"/>
                      <a:pt x="585" y="564"/>
                    </a:cubicBezTo>
                    <a:cubicBezTo>
                      <a:pt x="589" y="563"/>
                      <a:pt x="588" y="559"/>
                      <a:pt x="592" y="558"/>
                    </a:cubicBezTo>
                    <a:cubicBezTo>
                      <a:pt x="594" y="553"/>
                      <a:pt x="597" y="550"/>
                      <a:pt x="601" y="548"/>
                    </a:cubicBezTo>
                    <a:cubicBezTo>
                      <a:pt x="601" y="547"/>
                      <a:pt x="601" y="546"/>
                      <a:pt x="601" y="546"/>
                    </a:cubicBezTo>
                    <a:cubicBezTo>
                      <a:pt x="603" y="543"/>
                      <a:pt x="606" y="542"/>
                      <a:pt x="607" y="539"/>
                    </a:cubicBezTo>
                    <a:cubicBezTo>
                      <a:pt x="609" y="537"/>
                      <a:pt x="609" y="534"/>
                      <a:pt x="612" y="533"/>
                    </a:cubicBezTo>
                    <a:cubicBezTo>
                      <a:pt x="612" y="531"/>
                      <a:pt x="615" y="530"/>
                      <a:pt x="615" y="527"/>
                    </a:cubicBezTo>
                    <a:cubicBezTo>
                      <a:pt x="615" y="527"/>
                      <a:pt x="616" y="526"/>
                      <a:pt x="617" y="526"/>
                    </a:cubicBezTo>
                    <a:cubicBezTo>
                      <a:pt x="617" y="523"/>
                      <a:pt x="620" y="523"/>
                      <a:pt x="620" y="520"/>
                    </a:cubicBezTo>
                    <a:cubicBezTo>
                      <a:pt x="622" y="518"/>
                      <a:pt x="623" y="516"/>
                      <a:pt x="625" y="515"/>
                    </a:cubicBezTo>
                    <a:cubicBezTo>
                      <a:pt x="625" y="513"/>
                      <a:pt x="627" y="512"/>
                      <a:pt x="627" y="511"/>
                    </a:cubicBezTo>
                    <a:cubicBezTo>
                      <a:pt x="628" y="510"/>
                      <a:pt x="627" y="509"/>
                      <a:pt x="628" y="509"/>
                    </a:cubicBezTo>
                    <a:cubicBezTo>
                      <a:pt x="628" y="507"/>
                      <a:pt x="631" y="506"/>
                      <a:pt x="632" y="504"/>
                    </a:cubicBezTo>
                    <a:cubicBezTo>
                      <a:pt x="632" y="503"/>
                      <a:pt x="632" y="502"/>
                      <a:pt x="632" y="501"/>
                    </a:cubicBezTo>
                    <a:cubicBezTo>
                      <a:pt x="633" y="499"/>
                      <a:pt x="636" y="497"/>
                      <a:pt x="637" y="495"/>
                    </a:cubicBezTo>
                    <a:cubicBezTo>
                      <a:pt x="638" y="493"/>
                      <a:pt x="638" y="491"/>
                      <a:pt x="638" y="489"/>
                    </a:cubicBezTo>
                    <a:cubicBezTo>
                      <a:pt x="639" y="488"/>
                      <a:pt x="640" y="487"/>
                      <a:pt x="641" y="487"/>
                    </a:cubicBezTo>
                    <a:cubicBezTo>
                      <a:pt x="641" y="486"/>
                      <a:pt x="641" y="485"/>
                      <a:pt x="642" y="484"/>
                    </a:cubicBezTo>
                    <a:cubicBezTo>
                      <a:pt x="645" y="480"/>
                      <a:pt x="647" y="474"/>
                      <a:pt x="650" y="469"/>
                    </a:cubicBezTo>
                    <a:cubicBezTo>
                      <a:pt x="650" y="468"/>
                      <a:pt x="650" y="468"/>
                      <a:pt x="650" y="467"/>
                    </a:cubicBezTo>
                    <a:cubicBezTo>
                      <a:pt x="650" y="466"/>
                      <a:pt x="652" y="466"/>
                      <a:pt x="652" y="465"/>
                    </a:cubicBezTo>
                    <a:cubicBezTo>
                      <a:pt x="652" y="465"/>
                      <a:pt x="651" y="464"/>
                      <a:pt x="652" y="464"/>
                    </a:cubicBezTo>
                    <a:cubicBezTo>
                      <a:pt x="653" y="462"/>
                      <a:pt x="653" y="461"/>
                      <a:pt x="654" y="458"/>
                    </a:cubicBezTo>
                    <a:cubicBezTo>
                      <a:pt x="655" y="455"/>
                      <a:pt x="658" y="453"/>
                      <a:pt x="658" y="449"/>
                    </a:cubicBezTo>
                    <a:cubicBezTo>
                      <a:pt x="659" y="446"/>
                      <a:pt x="660" y="443"/>
                      <a:pt x="661" y="439"/>
                    </a:cubicBezTo>
                    <a:cubicBezTo>
                      <a:pt x="662" y="439"/>
                      <a:pt x="663" y="438"/>
                      <a:pt x="663" y="438"/>
                    </a:cubicBezTo>
                    <a:cubicBezTo>
                      <a:pt x="663" y="437"/>
                      <a:pt x="662" y="436"/>
                      <a:pt x="662" y="435"/>
                    </a:cubicBezTo>
                    <a:cubicBezTo>
                      <a:pt x="663" y="434"/>
                      <a:pt x="664" y="433"/>
                      <a:pt x="664" y="431"/>
                    </a:cubicBezTo>
                    <a:cubicBezTo>
                      <a:pt x="665" y="429"/>
                      <a:pt x="665" y="425"/>
                      <a:pt x="666" y="423"/>
                    </a:cubicBezTo>
                    <a:cubicBezTo>
                      <a:pt x="667" y="422"/>
                      <a:pt x="667" y="421"/>
                      <a:pt x="667" y="421"/>
                    </a:cubicBezTo>
                    <a:cubicBezTo>
                      <a:pt x="668" y="419"/>
                      <a:pt x="668" y="418"/>
                      <a:pt x="668" y="416"/>
                    </a:cubicBezTo>
                    <a:cubicBezTo>
                      <a:pt x="668" y="415"/>
                      <a:pt x="669" y="414"/>
                      <a:pt x="669" y="412"/>
                    </a:cubicBezTo>
                    <a:cubicBezTo>
                      <a:pt x="669" y="411"/>
                      <a:pt x="669" y="410"/>
                      <a:pt x="669" y="409"/>
                    </a:cubicBezTo>
                    <a:cubicBezTo>
                      <a:pt x="669" y="408"/>
                      <a:pt x="670" y="407"/>
                      <a:pt x="670" y="406"/>
                    </a:cubicBezTo>
                    <a:cubicBezTo>
                      <a:pt x="671" y="404"/>
                      <a:pt x="671" y="402"/>
                      <a:pt x="671" y="399"/>
                    </a:cubicBezTo>
                    <a:cubicBezTo>
                      <a:pt x="671" y="398"/>
                      <a:pt x="672" y="398"/>
                      <a:pt x="672" y="397"/>
                    </a:cubicBezTo>
                    <a:cubicBezTo>
                      <a:pt x="673" y="394"/>
                      <a:pt x="672" y="390"/>
                      <a:pt x="673" y="387"/>
                    </a:cubicBezTo>
                    <a:cubicBezTo>
                      <a:pt x="673" y="386"/>
                      <a:pt x="674" y="386"/>
                      <a:pt x="674" y="385"/>
                    </a:cubicBezTo>
                    <a:cubicBezTo>
                      <a:pt x="674" y="384"/>
                      <a:pt x="674" y="383"/>
                      <a:pt x="674" y="383"/>
                    </a:cubicBezTo>
                    <a:cubicBezTo>
                      <a:pt x="674" y="380"/>
                      <a:pt x="675" y="377"/>
                      <a:pt x="675" y="374"/>
                    </a:cubicBezTo>
                    <a:cubicBezTo>
                      <a:pt x="675" y="373"/>
                      <a:pt x="675" y="372"/>
                      <a:pt x="675" y="371"/>
                    </a:cubicBezTo>
                    <a:cubicBezTo>
                      <a:pt x="675" y="370"/>
                      <a:pt x="675" y="369"/>
                      <a:pt x="676" y="368"/>
                    </a:cubicBezTo>
                    <a:cubicBezTo>
                      <a:pt x="676" y="366"/>
                      <a:pt x="675" y="364"/>
                      <a:pt x="675" y="363"/>
                    </a:cubicBezTo>
                    <a:cubicBezTo>
                      <a:pt x="675" y="362"/>
                      <a:pt x="676" y="361"/>
                      <a:pt x="676" y="361"/>
                    </a:cubicBezTo>
                    <a:cubicBezTo>
                      <a:pt x="676" y="359"/>
                      <a:pt x="676" y="357"/>
                      <a:pt x="676" y="355"/>
                    </a:cubicBezTo>
                    <a:cubicBezTo>
                      <a:pt x="676" y="352"/>
                      <a:pt x="678" y="351"/>
                      <a:pt x="676" y="350"/>
                    </a:cubicBezTo>
                    <a:cubicBezTo>
                      <a:pt x="678" y="347"/>
                      <a:pt x="676" y="342"/>
                      <a:pt x="676" y="338"/>
                    </a:cubicBezTo>
                    <a:cubicBezTo>
                      <a:pt x="676" y="337"/>
                      <a:pt x="677" y="336"/>
                      <a:pt x="677" y="336"/>
                    </a:cubicBezTo>
                    <a:cubicBezTo>
                      <a:pt x="677" y="335"/>
                      <a:pt x="676" y="334"/>
                      <a:pt x="676" y="333"/>
                    </a:cubicBezTo>
                    <a:cubicBezTo>
                      <a:pt x="676" y="331"/>
                      <a:pt x="677" y="330"/>
                      <a:pt x="677" y="329"/>
                    </a:cubicBezTo>
                    <a:cubicBezTo>
                      <a:pt x="677" y="327"/>
                      <a:pt x="676" y="326"/>
                      <a:pt x="676" y="325"/>
                    </a:cubicBezTo>
                    <a:cubicBezTo>
                      <a:pt x="676" y="324"/>
                      <a:pt x="677" y="323"/>
                      <a:pt x="677" y="322"/>
                    </a:cubicBezTo>
                    <a:cubicBezTo>
                      <a:pt x="677" y="320"/>
                      <a:pt x="676" y="318"/>
                      <a:pt x="676" y="315"/>
                    </a:cubicBezTo>
                    <a:cubicBezTo>
                      <a:pt x="676" y="313"/>
                      <a:pt x="676" y="311"/>
                      <a:pt x="676" y="309"/>
                    </a:cubicBezTo>
                    <a:cubicBezTo>
                      <a:pt x="676" y="308"/>
                      <a:pt x="675" y="307"/>
                      <a:pt x="675" y="306"/>
                    </a:cubicBezTo>
                    <a:cubicBezTo>
                      <a:pt x="675" y="305"/>
                      <a:pt x="675" y="304"/>
                      <a:pt x="675" y="302"/>
                    </a:cubicBezTo>
                    <a:cubicBezTo>
                      <a:pt x="675" y="299"/>
                      <a:pt x="673" y="295"/>
                      <a:pt x="673" y="292"/>
                    </a:cubicBezTo>
                    <a:cubicBezTo>
                      <a:pt x="672" y="289"/>
                      <a:pt x="673" y="286"/>
                      <a:pt x="672" y="283"/>
                    </a:cubicBezTo>
                    <a:cubicBezTo>
                      <a:pt x="672" y="281"/>
                      <a:pt x="671" y="279"/>
                      <a:pt x="670" y="277"/>
                    </a:cubicBezTo>
                    <a:cubicBezTo>
                      <a:pt x="670" y="275"/>
                      <a:pt x="669" y="275"/>
                      <a:pt x="669" y="274"/>
                    </a:cubicBezTo>
                    <a:cubicBezTo>
                      <a:pt x="668" y="269"/>
                      <a:pt x="668" y="264"/>
                      <a:pt x="666" y="260"/>
                    </a:cubicBezTo>
                    <a:cubicBezTo>
                      <a:pt x="666" y="259"/>
                      <a:pt x="665" y="259"/>
                      <a:pt x="665" y="258"/>
                    </a:cubicBezTo>
                    <a:cubicBezTo>
                      <a:pt x="665" y="256"/>
                      <a:pt x="665" y="255"/>
                      <a:pt x="665" y="254"/>
                    </a:cubicBezTo>
                    <a:cubicBezTo>
                      <a:pt x="665" y="253"/>
                      <a:pt x="664" y="252"/>
                      <a:pt x="664" y="252"/>
                    </a:cubicBezTo>
                    <a:cubicBezTo>
                      <a:pt x="662" y="247"/>
                      <a:pt x="661" y="242"/>
                      <a:pt x="659" y="238"/>
                    </a:cubicBezTo>
                    <a:cubicBezTo>
                      <a:pt x="659" y="238"/>
                      <a:pt x="660" y="237"/>
                      <a:pt x="659" y="237"/>
                    </a:cubicBezTo>
                    <a:cubicBezTo>
                      <a:pt x="657" y="236"/>
                      <a:pt x="658" y="233"/>
                      <a:pt x="657" y="231"/>
                    </a:cubicBezTo>
                    <a:cubicBezTo>
                      <a:pt x="656" y="230"/>
                      <a:pt x="655" y="228"/>
                      <a:pt x="655" y="226"/>
                    </a:cubicBezTo>
                    <a:cubicBezTo>
                      <a:pt x="653" y="224"/>
                      <a:pt x="652" y="216"/>
                      <a:pt x="649" y="216"/>
                    </a:cubicBezTo>
                    <a:cubicBezTo>
                      <a:pt x="646" y="216"/>
                      <a:pt x="645" y="219"/>
                      <a:pt x="644" y="221"/>
                    </a:cubicBezTo>
                    <a:cubicBezTo>
                      <a:pt x="643" y="222"/>
                      <a:pt x="641" y="223"/>
                      <a:pt x="641" y="225"/>
                    </a:cubicBezTo>
                    <a:cubicBezTo>
                      <a:pt x="640" y="227"/>
                      <a:pt x="644" y="229"/>
                      <a:pt x="645" y="232"/>
                    </a:cubicBezTo>
                    <a:cubicBezTo>
                      <a:pt x="645" y="234"/>
                      <a:pt x="645" y="236"/>
                      <a:pt x="646" y="238"/>
                    </a:cubicBezTo>
                    <a:cubicBezTo>
                      <a:pt x="646" y="239"/>
                      <a:pt x="645" y="239"/>
                      <a:pt x="645" y="240"/>
                    </a:cubicBezTo>
                    <a:cubicBezTo>
                      <a:pt x="645" y="241"/>
                      <a:pt x="646" y="241"/>
                      <a:pt x="646" y="242"/>
                    </a:cubicBezTo>
                    <a:cubicBezTo>
                      <a:pt x="645" y="243"/>
                      <a:pt x="645" y="245"/>
                      <a:pt x="644" y="246"/>
                    </a:cubicBezTo>
                    <a:cubicBezTo>
                      <a:pt x="642" y="247"/>
                      <a:pt x="640" y="249"/>
                      <a:pt x="639" y="248"/>
                    </a:cubicBezTo>
                    <a:cubicBezTo>
                      <a:pt x="638" y="248"/>
                      <a:pt x="638" y="249"/>
                      <a:pt x="638" y="250"/>
                    </a:cubicBezTo>
                    <a:cubicBezTo>
                      <a:pt x="637" y="250"/>
                      <a:pt x="636" y="249"/>
                      <a:pt x="635" y="250"/>
                    </a:cubicBezTo>
                    <a:cubicBezTo>
                      <a:pt x="631" y="252"/>
                      <a:pt x="626" y="254"/>
                      <a:pt x="620" y="255"/>
                    </a:cubicBezTo>
                    <a:cubicBezTo>
                      <a:pt x="620" y="256"/>
                      <a:pt x="619" y="257"/>
                      <a:pt x="619" y="257"/>
                    </a:cubicBezTo>
                    <a:cubicBezTo>
                      <a:pt x="618" y="261"/>
                      <a:pt x="616" y="263"/>
                      <a:pt x="614" y="265"/>
                    </a:cubicBezTo>
                    <a:cubicBezTo>
                      <a:pt x="613" y="267"/>
                      <a:pt x="611" y="268"/>
                      <a:pt x="610" y="268"/>
                    </a:cubicBezTo>
                    <a:cubicBezTo>
                      <a:pt x="604" y="270"/>
                      <a:pt x="600" y="265"/>
                      <a:pt x="594" y="264"/>
                    </a:cubicBezTo>
                    <a:cubicBezTo>
                      <a:pt x="593" y="264"/>
                      <a:pt x="593" y="264"/>
                      <a:pt x="592" y="264"/>
                    </a:cubicBezTo>
                    <a:cubicBezTo>
                      <a:pt x="590" y="264"/>
                      <a:pt x="589" y="263"/>
                      <a:pt x="587" y="262"/>
                    </a:cubicBezTo>
                    <a:cubicBezTo>
                      <a:pt x="585" y="262"/>
                      <a:pt x="584" y="263"/>
                      <a:pt x="582" y="262"/>
                    </a:cubicBezTo>
                    <a:cubicBezTo>
                      <a:pt x="581" y="263"/>
                      <a:pt x="580" y="265"/>
                      <a:pt x="581" y="266"/>
                    </a:cubicBezTo>
                    <a:cubicBezTo>
                      <a:pt x="581" y="267"/>
                      <a:pt x="582" y="268"/>
                      <a:pt x="583" y="269"/>
                    </a:cubicBezTo>
                    <a:cubicBezTo>
                      <a:pt x="583" y="270"/>
                      <a:pt x="583" y="271"/>
                      <a:pt x="582" y="272"/>
                    </a:cubicBezTo>
                    <a:cubicBezTo>
                      <a:pt x="582" y="273"/>
                      <a:pt x="581" y="273"/>
                      <a:pt x="581" y="274"/>
                    </a:cubicBezTo>
                    <a:cubicBezTo>
                      <a:pt x="580" y="274"/>
                      <a:pt x="580" y="275"/>
                      <a:pt x="580" y="275"/>
                    </a:cubicBezTo>
                    <a:cubicBezTo>
                      <a:pt x="579" y="277"/>
                      <a:pt x="576" y="278"/>
                      <a:pt x="573" y="278"/>
                    </a:cubicBezTo>
                    <a:cubicBezTo>
                      <a:pt x="572" y="277"/>
                      <a:pt x="571" y="276"/>
                      <a:pt x="570" y="276"/>
                    </a:cubicBezTo>
                    <a:cubicBezTo>
                      <a:pt x="567" y="276"/>
                      <a:pt x="563" y="278"/>
                      <a:pt x="562" y="280"/>
                    </a:cubicBezTo>
                    <a:cubicBezTo>
                      <a:pt x="562" y="281"/>
                      <a:pt x="561" y="282"/>
                      <a:pt x="561" y="282"/>
                    </a:cubicBezTo>
                    <a:cubicBezTo>
                      <a:pt x="559" y="285"/>
                      <a:pt x="558" y="286"/>
                      <a:pt x="555" y="287"/>
                    </a:cubicBezTo>
                    <a:cubicBezTo>
                      <a:pt x="555" y="288"/>
                      <a:pt x="554" y="287"/>
                      <a:pt x="554" y="287"/>
                    </a:cubicBezTo>
                    <a:cubicBezTo>
                      <a:pt x="553" y="292"/>
                      <a:pt x="543" y="294"/>
                      <a:pt x="541" y="289"/>
                    </a:cubicBezTo>
                    <a:cubicBezTo>
                      <a:pt x="537" y="288"/>
                      <a:pt x="536" y="285"/>
                      <a:pt x="531" y="285"/>
                    </a:cubicBezTo>
                    <a:cubicBezTo>
                      <a:pt x="531" y="286"/>
                      <a:pt x="531" y="288"/>
                      <a:pt x="530" y="290"/>
                    </a:cubicBezTo>
                    <a:cubicBezTo>
                      <a:pt x="531" y="293"/>
                      <a:pt x="532" y="295"/>
                      <a:pt x="533" y="299"/>
                    </a:cubicBezTo>
                    <a:cubicBezTo>
                      <a:pt x="535" y="302"/>
                      <a:pt x="534" y="305"/>
                      <a:pt x="534" y="309"/>
                    </a:cubicBezTo>
                    <a:cubicBezTo>
                      <a:pt x="534" y="310"/>
                      <a:pt x="535" y="311"/>
                      <a:pt x="535" y="312"/>
                    </a:cubicBezTo>
                    <a:cubicBezTo>
                      <a:pt x="536" y="314"/>
                      <a:pt x="536" y="316"/>
                      <a:pt x="537" y="318"/>
                    </a:cubicBezTo>
                    <a:cubicBezTo>
                      <a:pt x="537" y="320"/>
                      <a:pt x="536" y="323"/>
                      <a:pt x="536" y="326"/>
                    </a:cubicBezTo>
                    <a:cubicBezTo>
                      <a:pt x="536" y="327"/>
                      <a:pt x="537" y="328"/>
                      <a:pt x="537" y="329"/>
                    </a:cubicBezTo>
                    <a:cubicBezTo>
                      <a:pt x="538" y="336"/>
                      <a:pt x="536" y="345"/>
                      <a:pt x="537" y="350"/>
                    </a:cubicBezTo>
                    <a:cubicBezTo>
                      <a:pt x="536" y="351"/>
                      <a:pt x="537" y="353"/>
                      <a:pt x="537" y="355"/>
                    </a:cubicBezTo>
                    <a:cubicBezTo>
                      <a:pt x="537" y="356"/>
                      <a:pt x="536" y="357"/>
                      <a:pt x="536" y="358"/>
                    </a:cubicBezTo>
                    <a:cubicBezTo>
                      <a:pt x="535" y="359"/>
                      <a:pt x="535" y="362"/>
                      <a:pt x="534" y="364"/>
                    </a:cubicBezTo>
                    <a:cubicBezTo>
                      <a:pt x="534" y="366"/>
                      <a:pt x="535" y="367"/>
                      <a:pt x="535" y="369"/>
                    </a:cubicBezTo>
                    <a:cubicBezTo>
                      <a:pt x="535" y="369"/>
                      <a:pt x="534" y="370"/>
                      <a:pt x="534" y="371"/>
                    </a:cubicBezTo>
                    <a:cubicBezTo>
                      <a:pt x="534" y="372"/>
                      <a:pt x="534" y="373"/>
                      <a:pt x="534" y="374"/>
                    </a:cubicBezTo>
                    <a:cubicBezTo>
                      <a:pt x="533" y="377"/>
                      <a:pt x="531" y="379"/>
                      <a:pt x="532" y="382"/>
                    </a:cubicBezTo>
                    <a:cubicBezTo>
                      <a:pt x="532" y="384"/>
                      <a:pt x="530" y="386"/>
                      <a:pt x="530" y="387"/>
                    </a:cubicBezTo>
                    <a:cubicBezTo>
                      <a:pt x="530" y="388"/>
                      <a:pt x="530" y="388"/>
                      <a:pt x="530" y="389"/>
                    </a:cubicBezTo>
                    <a:cubicBezTo>
                      <a:pt x="530" y="391"/>
                      <a:pt x="528" y="392"/>
                      <a:pt x="528" y="394"/>
                    </a:cubicBezTo>
                    <a:cubicBezTo>
                      <a:pt x="527" y="396"/>
                      <a:pt x="526" y="398"/>
                      <a:pt x="525" y="399"/>
                    </a:cubicBezTo>
                    <a:cubicBezTo>
                      <a:pt x="525" y="400"/>
                      <a:pt x="525" y="401"/>
                      <a:pt x="525" y="401"/>
                    </a:cubicBezTo>
                    <a:cubicBezTo>
                      <a:pt x="525" y="403"/>
                      <a:pt x="523" y="405"/>
                      <a:pt x="523" y="407"/>
                    </a:cubicBezTo>
                    <a:cubicBezTo>
                      <a:pt x="522" y="407"/>
                      <a:pt x="523" y="408"/>
                      <a:pt x="523" y="408"/>
                    </a:cubicBezTo>
                    <a:cubicBezTo>
                      <a:pt x="522" y="410"/>
                      <a:pt x="521" y="411"/>
                      <a:pt x="520" y="412"/>
                    </a:cubicBezTo>
                    <a:cubicBezTo>
                      <a:pt x="520" y="413"/>
                      <a:pt x="520" y="414"/>
                      <a:pt x="520" y="415"/>
                    </a:cubicBezTo>
                    <a:cubicBezTo>
                      <a:pt x="519" y="416"/>
                      <a:pt x="517" y="417"/>
                      <a:pt x="518" y="419"/>
                    </a:cubicBezTo>
                    <a:cubicBezTo>
                      <a:pt x="515" y="421"/>
                      <a:pt x="516" y="426"/>
                      <a:pt x="513" y="427"/>
                    </a:cubicBezTo>
                    <a:cubicBezTo>
                      <a:pt x="513" y="431"/>
                      <a:pt x="511" y="432"/>
                      <a:pt x="509" y="435"/>
                    </a:cubicBezTo>
                    <a:cubicBezTo>
                      <a:pt x="508" y="437"/>
                      <a:pt x="507" y="438"/>
                      <a:pt x="506" y="439"/>
                    </a:cubicBezTo>
                    <a:cubicBezTo>
                      <a:pt x="505" y="441"/>
                      <a:pt x="504" y="444"/>
                      <a:pt x="503" y="445"/>
                    </a:cubicBezTo>
                    <a:cubicBezTo>
                      <a:pt x="501" y="447"/>
                      <a:pt x="499" y="449"/>
                      <a:pt x="499" y="451"/>
                    </a:cubicBezTo>
                    <a:cubicBezTo>
                      <a:pt x="498" y="451"/>
                      <a:pt x="497" y="451"/>
                      <a:pt x="497" y="451"/>
                    </a:cubicBezTo>
                    <a:cubicBezTo>
                      <a:pt x="497" y="452"/>
                      <a:pt x="496" y="453"/>
                      <a:pt x="496" y="454"/>
                    </a:cubicBezTo>
                    <a:cubicBezTo>
                      <a:pt x="495" y="455"/>
                      <a:pt x="495" y="456"/>
                      <a:pt x="493" y="456"/>
                    </a:cubicBezTo>
                    <a:cubicBezTo>
                      <a:pt x="492" y="461"/>
                      <a:pt x="488" y="463"/>
                      <a:pt x="485" y="466"/>
                    </a:cubicBezTo>
                    <a:cubicBezTo>
                      <a:pt x="484" y="467"/>
                      <a:pt x="484" y="468"/>
                      <a:pt x="483" y="469"/>
                    </a:cubicBezTo>
                    <a:cubicBezTo>
                      <a:pt x="483" y="469"/>
                      <a:pt x="482" y="469"/>
                      <a:pt x="482" y="470"/>
                    </a:cubicBezTo>
                    <a:cubicBezTo>
                      <a:pt x="480" y="471"/>
                      <a:pt x="480" y="472"/>
                      <a:pt x="479" y="473"/>
                    </a:cubicBezTo>
                    <a:cubicBezTo>
                      <a:pt x="476" y="474"/>
                      <a:pt x="476" y="477"/>
                      <a:pt x="473" y="478"/>
                    </a:cubicBezTo>
                    <a:cubicBezTo>
                      <a:pt x="471" y="478"/>
                      <a:pt x="471" y="479"/>
                      <a:pt x="470" y="479"/>
                    </a:cubicBezTo>
                    <a:cubicBezTo>
                      <a:pt x="469" y="478"/>
                      <a:pt x="467" y="478"/>
                      <a:pt x="467" y="477"/>
                    </a:cubicBezTo>
                    <a:cubicBezTo>
                      <a:pt x="467" y="476"/>
                      <a:pt x="467" y="474"/>
                      <a:pt x="468" y="473"/>
                    </a:cubicBezTo>
                    <a:cubicBezTo>
                      <a:pt x="468" y="472"/>
                      <a:pt x="469" y="472"/>
                      <a:pt x="470" y="472"/>
                    </a:cubicBezTo>
                    <a:cubicBezTo>
                      <a:pt x="471" y="471"/>
                      <a:pt x="471" y="470"/>
                      <a:pt x="472" y="469"/>
                    </a:cubicBezTo>
                    <a:cubicBezTo>
                      <a:pt x="473" y="468"/>
                      <a:pt x="475" y="466"/>
                      <a:pt x="477" y="465"/>
                    </a:cubicBezTo>
                    <a:cubicBezTo>
                      <a:pt x="477" y="463"/>
                      <a:pt x="479" y="463"/>
                      <a:pt x="480" y="462"/>
                    </a:cubicBezTo>
                    <a:cubicBezTo>
                      <a:pt x="480" y="461"/>
                      <a:pt x="480" y="461"/>
                      <a:pt x="480" y="460"/>
                    </a:cubicBezTo>
                    <a:cubicBezTo>
                      <a:pt x="486" y="456"/>
                      <a:pt x="487" y="450"/>
                      <a:pt x="493" y="447"/>
                    </a:cubicBezTo>
                    <a:cubicBezTo>
                      <a:pt x="493" y="445"/>
                      <a:pt x="494" y="443"/>
                      <a:pt x="496" y="442"/>
                    </a:cubicBezTo>
                    <a:cubicBezTo>
                      <a:pt x="496" y="441"/>
                      <a:pt x="496" y="440"/>
                      <a:pt x="496" y="439"/>
                    </a:cubicBezTo>
                    <a:cubicBezTo>
                      <a:pt x="497" y="439"/>
                      <a:pt x="498" y="438"/>
                      <a:pt x="499" y="437"/>
                    </a:cubicBezTo>
                    <a:cubicBezTo>
                      <a:pt x="500" y="436"/>
                      <a:pt x="500" y="434"/>
                      <a:pt x="501" y="432"/>
                    </a:cubicBezTo>
                    <a:cubicBezTo>
                      <a:pt x="502" y="431"/>
                      <a:pt x="503" y="430"/>
                      <a:pt x="504" y="428"/>
                    </a:cubicBezTo>
                    <a:cubicBezTo>
                      <a:pt x="505" y="427"/>
                      <a:pt x="506" y="425"/>
                      <a:pt x="507" y="423"/>
                    </a:cubicBezTo>
                    <a:cubicBezTo>
                      <a:pt x="507" y="423"/>
                      <a:pt x="507" y="422"/>
                      <a:pt x="507" y="421"/>
                    </a:cubicBezTo>
                    <a:cubicBezTo>
                      <a:pt x="508" y="420"/>
                      <a:pt x="508" y="419"/>
                      <a:pt x="509" y="419"/>
                    </a:cubicBezTo>
                    <a:cubicBezTo>
                      <a:pt x="509" y="418"/>
                      <a:pt x="509" y="417"/>
                      <a:pt x="510" y="416"/>
                    </a:cubicBezTo>
                    <a:cubicBezTo>
                      <a:pt x="510" y="415"/>
                      <a:pt x="511" y="414"/>
                      <a:pt x="512" y="413"/>
                    </a:cubicBezTo>
                    <a:cubicBezTo>
                      <a:pt x="512" y="413"/>
                      <a:pt x="512" y="412"/>
                      <a:pt x="512" y="411"/>
                    </a:cubicBezTo>
                    <a:cubicBezTo>
                      <a:pt x="513" y="409"/>
                      <a:pt x="515" y="407"/>
                      <a:pt x="515" y="405"/>
                    </a:cubicBezTo>
                    <a:cubicBezTo>
                      <a:pt x="515" y="404"/>
                      <a:pt x="515" y="404"/>
                      <a:pt x="515" y="403"/>
                    </a:cubicBezTo>
                    <a:cubicBezTo>
                      <a:pt x="516" y="402"/>
                      <a:pt x="516" y="401"/>
                      <a:pt x="517" y="401"/>
                    </a:cubicBezTo>
                    <a:cubicBezTo>
                      <a:pt x="517" y="400"/>
                      <a:pt x="517" y="399"/>
                      <a:pt x="517" y="399"/>
                    </a:cubicBezTo>
                    <a:cubicBezTo>
                      <a:pt x="517" y="398"/>
                      <a:pt x="518" y="398"/>
                      <a:pt x="518" y="397"/>
                    </a:cubicBezTo>
                    <a:cubicBezTo>
                      <a:pt x="519" y="396"/>
                      <a:pt x="518" y="394"/>
                      <a:pt x="519" y="392"/>
                    </a:cubicBezTo>
                    <a:cubicBezTo>
                      <a:pt x="519" y="391"/>
                      <a:pt x="520" y="390"/>
                      <a:pt x="520" y="389"/>
                    </a:cubicBezTo>
                    <a:cubicBezTo>
                      <a:pt x="520" y="389"/>
                      <a:pt x="520" y="388"/>
                      <a:pt x="520" y="387"/>
                    </a:cubicBezTo>
                    <a:cubicBezTo>
                      <a:pt x="520" y="385"/>
                      <a:pt x="522" y="384"/>
                      <a:pt x="523" y="382"/>
                    </a:cubicBezTo>
                    <a:cubicBezTo>
                      <a:pt x="523" y="380"/>
                      <a:pt x="523" y="377"/>
                      <a:pt x="523" y="374"/>
                    </a:cubicBezTo>
                    <a:cubicBezTo>
                      <a:pt x="524" y="373"/>
                      <a:pt x="524" y="372"/>
                      <a:pt x="524" y="370"/>
                    </a:cubicBezTo>
                    <a:cubicBezTo>
                      <a:pt x="525" y="368"/>
                      <a:pt x="526" y="364"/>
                      <a:pt x="526" y="362"/>
                    </a:cubicBezTo>
                    <a:cubicBezTo>
                      <a:pt x="526" y="360"/>
                      <a:pt x="525" y="357"/>
                      <a:pt x="527" y="356"/>
                    </a:cubicBezTo>
                    <a:cubicBezTo>
                      <a:pt x="527" y="355"/>
                      <a:pt x="526" y="355"/>
                      <a:pt x="526" y="354"/>
                    </a:cubicBezTo>
                    <a:cubicBezTo>
                      <a:pt x="526" y="353"/>
                      <a:pt x="527" y="353"/>
                      <a:pt x="527" y="352"/>
                    </a:cubicBezTo>
                    <a:cubicBezTo>
                      <a:pt x="526" y="347"/>
                      <a:pt x="527" y="341"/>
                      <a:pt x="528" y="335"/>
                    </a:cubicBezTo>
                    <a:cubicBezTo>
                      <a:pt x="528" y="331"/>
                      <a:pt x="526" y="327"/>
                      <a:pt x="526" y="322"/>
                    </a:cubicBezTo>
                    <a:cubicBezTo>
                      <a:pt x="526" y="319"/>
                      <a:pt x="526" y="316"/>
                      <a:pt x="526" y="313"/>
                    </a:cubicBezTo>
                    <a:cubicBezTo>
                      <a:pt x="526" y="310"/>
                      <a:pt x="523" y="307"/>
                      <a:pt x="524" y="303"/>
                    </a:cubicBezTo>
                    <a:cubicBezTo>
                      <a:pt x="524" y="302"/>
                      <a:pt x="523" y="300"/>
                      <a:pt x="522" y="298"/>
                    </a:cubicBezTo>
                    <a:cubicBezTo>
                      <a:pt x="522" y="297"/>
                      <a:pt x="522" y="296"/>
                      <a:pt x="522" y="295"/>
                    </a:cubicBezTo>
                    <a:cubicBezTo>
                      <a:pt x="522" y="294"/>
                      <a:pt x="521" y="293"/>
                      <a:pt x="520" y="292"/>
                    </a:cubicBezTo>
                    <a:cubicBezTo>
                      <a:pt x="520" y="291"/>
                      <a:pt x="521" y="290"/>
                      <a:pt x="520" y="290"/>
                    </a:cubicBezTo>
                    <a:cubicBezTo>
                      <a:pt x="520" y="286"/>
                      <a:pt x="518" y="284"/>
                      <a:pt x="517" y="281"/>
                    </a:cubicBezTo>
                    <a:cubicBezTo>
                      <a:pt x="517" y="280"/>
                      <a:pt x="517" y="279"/>
                      <a:pt x="517" y="278"/>
                    </a:cubicBezTo>
                    <a:cubicBezTo>
                      <a:pt x="516" y="275"/>
                      <a:pt x="513" y="273"/>
                      <a:pt x="513" y="270"/>
                    </a:cubicBezTo>
                    <a:cubicBezTo>
                      <a:pt x="511" y="268"/>
                      <a:pt x="511" y="267"/>
                      <a:pt x="510" y="265"/>
                    </a:cubicBezTo>
                    <a:cubicBezTo>
                      <a:pt x="509" y="263"/>
                      <a:pt x="507" y="262"/>
                      <a:pt x="506" y="260"/>
                    </a:cubicBezTo>
                    <a:cubicBezTo>
                      <a:pt x="502" y="260"/>
                      <a:pt x="502" y="264"/>
                      <a:pt x="499" y="265"/>
                    </a:cubicBezTo>
                    <a:cubicBezTo>
                      <a:pt x="497" y="267"/>
                      <a:pt x="496" y="270"/>
                      <a:pt x="494" y="271"/>
                    </a:cubicBezTo>
                    <a:cubicBezTo>
                      <a:pt x="493" y="271"/>
                      <a:pt x="493" y="271"/>
                      <a:pt x="492" y="271"/>
                    </a:cubicBezTo>
                    <a:cubicBezTo>
                      <a:pt x="492" y="272"/>
                      <a:pt x="491" y="273"/>
                      <a:pt x="491" y="273"/>
                    </a:cubicBezTo>
                    <a:cubicBezTo>
                      <a:pt x="488" y="274"/>
                      <a:pt x="487" y="275"/>
                      <a:pt x="484" y="276"/>
                    </a:cubicBezTo>
                    <a:cubicBezTo>
                      <a:pt x="483" y="276"/>
                      <a:pt x="481" y="276"/>
                      <a:pt x="480" y="276"/>
                    </a:cubicBezTo>
                    <a:cubicBezTo>
                      <a:pt x="478" y="277"/>
                      <a:pt x="477" y="278"/>
                      <a:pt x="476" y="278"/>
                    </a:cubicBezTo>
                    <a:cubicBezTo>
                      <a:pt x="474" y="278"/>
                      <a:pt x="472" y="278"/>
                      <a:pt x="469" y="278"/>
                    </a:cubicBezTo>
                    <a:cubicBezTo>
                      <a:pt x="466" y="278"/>
                      <a:pt x="463" y="280"/>
                      <a:pt x="461" y="278"/>
                    </a:cubicBezTo>
                    <a:cubicBezTo>
                      <a:pt x="460" y="278"/>
                      <a:pt x="460" y="279"/>
                      <a:pt x="459" y="279"/>
                    </a:cubicBezTo>
                    <a:cubicBezTo>
                      <a:pt x="458" y="279"/>
                      <a:pt x="457" y="278"/>
                      <a:pt x="456" y="278"/>
                    </a:cubicBezTo>
                    <a:cubicBezTo>
                      <a:pt x="455" y="278"/>
                      <a:pt x="454" y="279"/>
                      <a:pt x="453" y="278"/>
                    </a:cubicBezTo>
                    <a:cubicBezTo>
                      <a:pt x="452" y="278"/>
                      <a:pt x="452" y="279"/>
                      <a:pt x="451" y="279"/>
                    </a:cubicBezTo>
                    <a:cubicBezTo>
                      <a:pt x="446" y="278"/>
                      <a:pt x="445" y="282"/>
                      <a:pt x="443" y="285"/>
                    </a:cubicBezTo>
                    <a:cubicBezTo>
                      <a:pt x="443" y="286"/>
                      <a:pt x="442" y="287"/>
                      <a:pt x="443" y="288"/>
                    </a:cubicBezTo>
                    <a:cubicBezTo>
                      <a:pt x="446" y="292"/>
                      <a:pt x="457" y="289"/>
                      <a:pt x="462" y="291"/>
                    </a:cubicBezTo>
                    <a:cubicBezTo>
                      <a:pt x="465" y="289"/>
                      <a:pt x="472" y="291"/>
                      <a:pt x="475" y="291"/>
                    </a:cubicBezTo>
                    <a:cubicBezTo>
                      <a:pt x="478" y="292"/>
                      <a:pt x="481" y="292"/>
                      <a:pt x="482" y="292"/>
                    </a:cubicBezTo>
                    <a:cubicBezTo>
                      <a:pt x="484" y="295"/>
                      <a:pt x="481" y="297"/>
                      <a:pt x="480" y="299"/>
                    </a:cubicBezTo>
                    <a:cubicBezTo>
                      <a:pt x="480" y="299"/>
                      <a:pt x="480" y="300"/>
                      <a:pt x="480" y="300"/>
                    </a:cubicBezTo>
                    <a:cubicBezTo>
                      <a:pt x="479" y="302"/>
                      <a:pt x="476" y="304"/>
                      <a:pt x="474" y="306"/>
                    </a:cubicBezTo>
                    <a:cubicBezTo>
                      <a:pt x="474" y="307"/>
                      <a:pt x="474" y="308"/>
                      <a:pt x="473" y="308"/>
                    </a:cubicBezTo>
                    <a:cubicBezTo>
                      <a:pt x="472" y="309"/>
                      <a:pt x="471" y="309"/>
                      <a:pt x="470" y="309"/>
                    </a:cubicBezTo>
                    <a:cubicBezTo>
                      <a:pt x="469" y="310"/>
                      <a:pt x="469" y="311"/>
                      <a:pt x="469" y="312"/>
                    </a:cubicBezTo>
                    <a:cubicBezTo>
                      <a:pt x="467" y="312"/>
                      <a:pt x="466" y="313"/>
                      <a:pt x="465" y="313"/>
                    </a:cubicBezTo>
                    <a:cubicBezTo>
                      <a:pt x="464" y="314"/>
                      <a:pt x="462" y="314"/>
                      <a:pt x="461" y="315"/>
                    </a:cubicBezTo>
                    <a:cubicBezTo>
                      <a:pt x="460" y="315"/>
                      <a:pt x="459" y="316"/>
                      <a:pt x="459" y="316"/>
                    </a:cubicBezTo>
                    <a:cubicBezTo>
                      <a:pt x="457" y="316"/>
                      <a:pt x="456" y="315"/>
                      <a:pt x="454" y="315"/>
                    </a:cubicBezTo>
                    <a:cubicBezTo>
                      <a:pt x="453" y="315"/>
                      <a:pt x="451" y="316"/>
                      <a:pt x="449" y="316"/>
                    </a:cubicBezTo>
                    <a:cubicBezTo>
                      <a:pt x="448" y="316"/>
                      <a:pt x="447" y="316"/>
                      <a:pt x="446" y="316"/>
                    </a:cubicBezTo>
                    <a:cubicBezTo>
                      <a:pt x="445" y="316"/>
                      <a:pt x="444" y="316"/>
                      <a:pt x="443" y="316"/>
                    </a:cubicBezTo>
                    <a:cubicBezTo>
                      <a:pt x="440" y="317"/>
                      <a:pt x="437" y="316"/>
                      <a:pt x="435" y="317"/>
                    </a:cubicBezTo>
                    <a:cubicBezTo>
                      <a:pt x="432" y="317"/>
                      <a:pt x="431" y="320"/>
                      <a:pt x="429" y="320"/>
                    </a:cubicBezTo>
                    <a:cubicBezTo>
                      <a:pt x="429" y="323"/>
                      <a:pt x="428" y="324"/>
                      <a:pt x="427" y="326"/>
                    </a:cubicBezTo>
                    <a:cubicBezTo>
                      <a:pt x="427" y="327"/>
                      <a:pt x="428" y="328"/>
                      <a:pt x="429" y="329"/>
                    </a:cubicBezTo>
                    <a:cubicBezTo>
                      <a:pt x="430" y="329"/>
                      <a:pt x="432" y="330"/>
                      <a:pt x="433" y="330"/>
                    </a:cubicBezTo>
                    <a:cubicBezTo>
                      <a:pt x="438" y="330"/>
                      <a:pt x="444" y="329"/>
                      <a:pt x="448" y="329"/>
                    </a:cubicBezTo>
                    <a:cubicBezTo>
                      <a:pt x="449" y="330"/>
                      <a:pt x="450" y="330"/>
                      <a:pt x="451" y="330"/>
                    </a:cubicBezTo>
                    <a:cubicBezTo>
                      <a:pt x="454" y="331"/>
                      <a:pt x="456" y="330"/>
                      <a:pt x="458" y="332"/>
                    </a:cubicBezTo>
                    <a:cubicBezTo>
                      <a:pt x="458" y="333"/>
                      <a:pt x="458" y="335"/>
                      <a:pt x="458" y="336"/>
                    </a:cubicBezTo>
                    <a:cubicBezTo>
                      <a:pt x="455" y="337"/>
                      <a:pt x="454" y="340"/>
                      <a:pt x="452" y="343"/>
                    </a:cubicBezTo>
                    <a:cubicBezTo>
                      <a:pt x="451" y="345"/>
                      <a:pt x="448" y="346"/>
                      <a:pt x="447" y="348"/>
                    </a:cubicBezTo>
                    <a:cubicBezTo>
                      <a:pt x="446" y="349"/>
                      <a:pt x="446" y="348"/>
                      <a:pt x="445" y="348"/>
                    </a:cubicBezTo>
                    <a:cubicBezTo>
                      <a:pt x="445" y="352"/>
                      <a:pt x="441" y="351"/>
                      <a:pt x="439" y="352"/>
                    </a:cubicBezTo>
                    <a:cubicBezTo>
                      <a:pt x="437" y="353"/>
                      <a:pt x="436" y="354"/>
                      <a:pt x="434" y="355"/>
                    </a:cubicBezTo>
                    <a:cubicBezTo>
                      <a:pt x="432" y="354"/>
                      <a:pt x="429" y="356"/>
                      <a:pt x="426" y="356"/>
                    </a:cubicBezTo>
                    <a:cubicBezTo>
                      <a:pt x="425" y="356"/>
                      <a:pt x="425" y="355"/>
                      <a:pt x="424" y="355"/>
                    </a:cubicBezTo>
                    <a:cubicBezTo>
                      <a:pt x="421" y="355"/>
                      <a:pt x="419" y="356"/>
                      <a:pt x="416" y="356"/>
                    </a:cubicBezTo>
                    <a:cubicBezTo>
                      <a:pt x="415" y="358"/>
                      <a:pt x="414" y="360"/>
                      <a:pt x="414" y="364"/>
                    </a:cubicBezTo>
                    <a:cubicBezTo>
                      <a:pt x="417" y="369"/>
                      <a:pt x="427" y="366"/>
                      <a:pt x="434" y="368"/>
                    </a:cubicBezTo>
                    <a:cubicBezTo>
                      <a:pt x="435" y="369"/>
                      <a:pt x="435" y="371"/>
                      <a:pt x="436" y="373"/>
                    </a:cubicBezTo>
                    <a:cubicBezTo>
                      <a:pt x="434" y="375"/>
                      <a:pt x="433" y="378"/>
                      <a:pt x="432" y="380"/>
                    </a:cubicBezTo>
                    <a:cubicBezTo>
                      <a:pt x="431" y="381"/>
                      <a:pt x="430" y="381"/>
                      <a:pt x="429" y="382"/>
                    </a:cubicBezTo>
                    <a:cubicBezTo>
                      <a:pt x="426" y="384"/>
                      <a:pt x="424" y="389"/>
                      <a:pt x="421" y="390"/>
                    </a:cubicBezTo>
                    <a:cubicBezTo>
                      <a:pt x="420" y="391"/>
                      <a:pt x="419" y="390"/>
                      <a:pt x="419" y="391"/>
                    </a:cubicBezTo>
                    <a:cubicBezTo>
                      <a:pt x="417" y="391"/>
                      <a:pt x="416" y="392"/>
                      <a:pt x="414" y="392"/>
                    </a:cubicBezTo>
                    <a:cubicBezTo>
                      <a:pt x="411" y="392"/>
                      <a:pt x="407" y="392"/>
                      <a:pt x="404" y="392"/>
                    </a:cubicBezTo>
                    <a:cubicBezTo>
                      <a:pt x="400" y="393"/>
                      <a:pt x="397" y="398"/>
                      <a:pt x="399" y="403"/>
                    </a:cubicBezTo>
                    <a:cubicBezTo>
                      <a:pt x="400" y="403"/>
                      <a:pt x="401" y="404"/>
                      <a:pt x="403" y="404"/>
                    </a:cubicBezTo>
                    <a:cubicBezTo>
                      <a:pt x="404" y="404"/>
                      <a:pt x="405" y="404"/>
                      <a:pt x="407" y="404"/>
                    </a:cubicBezTo>
                    <a:cubicBezTo>
                      <a:pt x="408" y="404"/>
                      <a:pt x="409" y="405"/>
                      <a:pt x="410" y="405"/>
                    </a:cubicBezTo>
                    <a:cubicBezTo>
                      <a:pt x="414" y="406"/>
                      <a:pt x="413" y="407"/>
                      <a:pt x="413" y="410"/>
                    </a:cubicBezTo>
                    <a:cubicBezTo>
                      <a:pt x="413" y="411"/>
                      <a:pt x="412" y="411"/>
                      <a:pt x="411" y="412"/>
                    </a:cubicBezTo>
                    <a:cubicBezTo>
                      <a:pt x="412" y="415"/>
                      <a:pt x="409" y="415"/>
                      <a:pt x="409" y="418"/>
                    </a:cubicBezTo>
                    <a:cubicBezTo>
                      <a:pt x="405" y="421"/>
                      <a:pt x="402" y="426"/>
                      <a:pt x="396" y="427"/>
                    </a:cubicBezTo>
                    <a:cubicBezTo>
                      <a:pt x="395" y="427"/>
                      <a:pt x="393" y="427"/>
                      <a:pt x="392" y="427"/>
                    </a:cubicBezTo>
                    <a:cubicBezTo>
                      <a:pt x="391" y="427"/>
                      <a:pt x="390" y="428"/>
                      <a:pt x="389" y="428"/>
                    </a:cubicBezTo>
                    <a:cubicBezTo>
                      <a:pt x="386" y="429"/>
                      <a:pt x="384" y="429"/>
                      <a:pt x="382" y="430"/>
                    </a:cubicBezTo>
                    <a:cubicBezTo>
                      <a:pt x="380" y="434"/>
                      <a:pt x="378" y="437"/>
                      <a:pt x="380" y="441"/>
                    </a:cubicBezTo>
                    <a:cubicBezTo>
                      <a:pt x="381" y="442"/>
                      <a:pt x="383" y="443"/>
                      <a:pt x="384" y="444"/>
                    </a:cubicBezTo>
                    <a:cubicBezTo>
                      <a:pt x="384" y="445"/>
                      <a:pt x="385" y="447"/>
                      <a:pt x="386" y="448"/>
                    </a:cubicBezTo>
                    <a:cubicBezTo>
                      <a:pt x="387" y="450"/>
                      <a:pt x="389" y="451"/>
                      <a:pt x="387" y="455"/>
                    </a:cubicBezTo>
                    <a:cubicBezTo>
                      <a:pt x="387" y="457"/>
                      <a:pt x="384" y="459"/>
                      <a:pt x="383" y="461"/>
                    </a:cubicBezTo>
                    <a:cubicBezTo>
                      <a:pt x="383" y="462"/>
                      <a:pt x="383" y="463"/>
                      <a:pt x="382" y="464"/>
                    </a:cubicBezTo>
                    <a:cubicBezTo>
                      <a:pt x="382" y="464"/>
                      <a:pt x="381" y="465"/>
                      <a:pt x="380" y="466"/>
                    </a:cubicBezTo>
                    <a:cubicBezTo>
                      <a:pt x="379" y="468"/>
                      <a:pt x="378" y="470"/>
                      <a:pt x="376" y="472"/>
                    </a:cubicBezTo>
                    <a:cubicBezTo>
                      <a:pt x="376" y="472"/>
                      <a:pt x="376" y="473"/>
                      <a:pt x="376" y="473"/>
                    </a:cubicBezTo>
                    <a:cubicBezTo>
                      <a:pt x="375" y="474"/>
                      <a:pt x="374" y="475"/>
                      <a:pt x="374" y="476"/>
                    </a:cubicBezTo>
                    <a:cubicBezTo>
                      <a:pt x="373" y="477"/>
                      <a:pt x="372" y="478"/>
                      <a:pt x="372" y="480"/>
                    </a:cubicBezTo>
                    <a:cubicBezTo>
                      <a:pt x="372" y="480"/>
                      <a:pt x="371" y="480"/>
                      <a:pt x="370" y="481"/>
                    </a:cubicBezTo>
                    <a:cubicBezTo>
                      <a:pt x="370" y="482"/>
                      <a:pt x="370" y="483"/>
                      <a:pt x="370" y="483"/>
                    </a:cubicBezTo>
                    <a:cubicBezTo>
                      <a:pt x="369" y="484"/>
                      <a:pt x="368" y="484"/>
                      <a:pt x="368" y="484"/>
                    </a:cubicBezTo>
                    <a:cubicBezTo>
                      <a:pt x="366" y="487"/>
                      <a:pt x="365" y="489"/>
                      <a:pt x="364" y="491"/>
                    </a:cubicBezTo>
                    <a:cubicBezTo>
                      <a:pt x="363" y="492"/>
                      <a:pt x="362" y="494"/>
                      <a:pt x="362" y="495"/>
                    </a:cubicBezTo>
                    <a:cubicBezTo>
                      <a:pt x="361" y="496"/>
                      <a:pt x="360" y="496"/>
                      <a:pt x="359" y="498"/>
                    </a:cubicBezTo>
                    <a:cubicBezTo>
                      <a:pt x="359" y="498"/>
                      <a:pt x="359" y="499"/>
                      <a:pt x="358" y="499"/>
                    </a:cubicBezTo>
                    <a:cubicBezTo>
                      <a:pt x="358" y="500"/>
                      <a:pt x="358" y="500"/>
                      <a:pt x="357" y="501"/>
                    </a:cubicBezTo>
                    <a:cubicBezTo>
                      <a:pt x="357" y="501"/>
                      <a:pt x="356" y="502"/>
                      <a:pt x="356" y="503"/>
                    </a:cubicBezTo>
                    <a:cubicBezTo>
                      <a:pt x="356" y="503"/>
                      <a:pt x="354" y="503"/>
                      <a:pt x="354" y="504"/>
                    </a:cubicBezTo>
                    <a:cubicBezTo>
                      <a:pt x="353" y="505"/>
                      <a:pt x="353" y="506"/>
                      <a:pt x="353" y="506"/>
                    </a:cubicBezTo>
                    <a:cubicBezTo>
                      <a:pt x="350" y="508"/>
                      <a:pt x="349" y="505"/>
                      <a:pt x="347" y="504"/>
                    </a:cubicBezTo>
                    <a:cubicBezTo>
                      <a:pt x="346" y="503"/>
                      <a:pt x="344" y="502"/>
                      <a:pt x="344" y="501"/>
                    </a:cubicBezTo>
                    <a:cubicBezTo>
                      <a:pt x="343" y="500"/>
                      <a:pt x="343" y="499"/>
                      <a:pt x="342" y="498"/>
                    </a:cubicBezTo>
                    <a:cubicBezTo>
                      <a:pt x="341" y="496"/>
                      <a:pt x="339" y="494"/>
                      <a:pt x="338" y="492"/>
                    </a:cubicBezTo>
                    <a:cubicBezTo>
                      <a:pt x="336" y="490"/>
                      <a:pt x="334" y="488"/>
                      <a:pt x="333" y="486"/>
                    </a:cubicBezTo>
                    <a:cubicBezTo>
                      <a:pt x="333" y="485"/>
                      <a:pt x="333" y="485"/>
                      <a:pt x="333" y="484"/>
                    </a:cubicBezTo>
                    <a:cubicBezTo>
                      <a:pt x="331" y="483"/>
                      <a:pt x="330" y="482"/>
                      <a:pt x="330" y="480"/>
                    </a:cubicBezTo>
                    <a:cubicBezTo>
                      <a:pt x="329" y="479"/>
                      <a:pt x="328" y="479"/>
                      <a:pt x="327" y="478"/>
                    </a:cubicBezTo>
                    <a:cubicBezTo>
                      <a:pt x="328" y="476"/>
                      <a:pt x="326" y="475"/>
                      <a:pt x="326" y="473"/>
                    </a:cubicBezTo>
                    <a:cubicBezTo>
                      <a:pt x="325" y="473"/>
                      <a:pt x="326" y="472"/>
                      <a:pt x="326" y="471"/>
                    </a:cubicBezTo>
                    <a:cubicBezTo>
                      <a:pt x="325" y="470"/>
                      <a:pt x="324" y="471"/>
                      <a:pt x="323" y="471"/>
                    </a:cubicBezTo>
                    <a:cubicBezTo>
                      <a:pt x="322" y="470"/>
                      <a:pt x="321" y="468"/>
                      <a:pt x="320" y="466"/>
                    </a:cubicBezTo>
                    <a:cubicBezTo>
                      <a:pt x="319" y="465"/>
                      <a:pt x="317" y="463"/>
                      <a:pt x="317" y="462"/>
                    </a:cubicBezTo>
                    <a:cubicBezTo>
                      <a:pt x="316" y="462"/>
                      <a:pt x="317" y="461"/>
                      <a:pt x="316" y="461"/>
                    </a:cubicBezTo>
                    <a:cubicBezTo>
                      <a:pt x="316" y="459"/>
                      <a:pt x="314" y="457"/>
                      <a:pt x="313" y="456"/>
                    </a:cubicBezTo>
                    <a:cubicBezTo>
                      <a:pt x="312" y="453"/>
                      <a:pt x="311" y="449"/>
                      <a:pt x="314" y="449"/>
                    </a:cubicBezTo>
                    <a:cubicBezTo>
                      <a:pt x="314" y="447"/>
                      <a:pt x="316" y="446"/>
                      <a:pt x="317" y="445"/>
                    </a:cubicBezTo>
                    <a:cubicBezTo>
                      <a:pt x="319" y="443"/>
                      <a:pt x="317" y="439"/>
                      <a:pt x="319" y="436"/>
                    </a:cubicBezTo>
                    <a:cubicBezTo>
                      <a:pt x="318" y="434"/>
                      <a:pt x="316" y="433"/>
                      <a:pt x="316" y="431"/>
                    </a:cubicBezTo>
                    <a:cubicBezTo>
                      <a:pt x="314" y="431"/>
                      <a:pt x="313" y="429"/>
                      <a:pt x="311" y="428"/>
                    </a:cubicBezTo>
                    <a:cubicBezTo>
                      <a:pt x="309" y="429"/>
                      <a:pt x="307" y="429"/>
                      <a:pt x="305" y="428"/>
                    </a:cubicBezTo>
                    <a:cubicBezTo>
                      <a:pt x="301" y="427"/>
                      <a:pt x="299" y="427"/>
                      <a:pt x="296" y="426"/>
                    </a:cubicBezTo>
                    <a:cubicBezTo>
                      <a:pt x="296" y="425"/>
                      <a:pt x="295" y="424"/>
                      <a:pt x="295" y="424"/>
                    </a:cubicBezTo>
                    <a:cubicBezTo>
                      <a:pt x="292" y="423"/>
                      <a:pt x="290" y="420"/>
                      <a:pt x="287" y="418"/>
                    </a:cubicBezTo>
                    <a:cubicBezTo>
                      <a:pt x="287" y="417"/>
                      <a:pt x="287" y="416"/>
                      <a:pt x="287" y="416"/>
                    </a:cubicBezTo>
                    <a:cubicBezTo>
                      <a:pt x="284" y="416"/>
                      <a:pt x="285" y="412"/>
                      <a:pt x="284" y="410"/>
                    </a:cubicBezTo>
                    <a:cubicBezTo>
                      <a:pt x="286" y="405"/>
                      <a:pt x="294" y="407"/>
                      <a:pt x="299" y="405"/>
                    </a:cubicBezTo>
                    <a:cubicBezTo>
                      <a:pt x="299" y="402"/>
                      <a:pt x="297" y="397"/>
                      <a:pt x="295" y="396"/>
                    </a:cubicBezTo>
                    <a:cubicBezTo>
                      <a:pt x="294" y="395"/>
                      <a:pt x="293" y="395"/>
                      <a:pt x="291" y="395"/>
                    </a:cubicBezTo>
                    <a:cubicBezTo>
                      <a:pt x="290" y="394"/>
                      <a:pt x="289" y="394"/>
                      <a:pt x="288" y="394"/>
                    </a:cubicBezTo>
                    <a:cubicBezTo>
                      <a:pt x="287" y="393"/>
                      <a:pt x="285" y="394"/>
                      <a:pt x="284" y="394"/>
                    </a:cubicBezTo>
                    <a:cubicBezTo>
                      <a:pt x="277" y="393"/>
                      <a:pt x="274" y="390"/>
                      <a:pt x="269" y="387"/>
                    </a:cubicBezTo>
                    <a:cubicBezTo>
                      <a:pt x="269" y="386"/>
                      <a:pt x="268" y="386"/>
                      <a:pt x="268" y="385"/>
                    </a:cubicBezTo>
                    <a:cubicBezTo>
                      <a:pt x="268" y="385"/>
                      <a:pt x="267" y="385"/>
                      <a:pt x="266" y="384"/>
                    </a:cubicBezTo>
                    <a:cubicBezTo>
                      <a:pt x="264" y="382"/>
                      <a:pt x="257" y="373"/>
                      <a:pt x="264" y="372"/>
                    </a:cubicBezTo>
                    <a:cubicBezTo>
                      <a:pt x="265" y="371"/>
                      <a:pt x="268" y="372"/>
                      <a:pt x="269" y="372"/>
                    </a:cubicBezTo>
                    <a:cubicBezTo>
                      <a:pt x="270" y="372"/>
                      <a:pt x="271" y="371"/>
                      <a:pt x="272" y="370"/>
                    </a:cubicBezTo>
                    <a:cubicBezTo>
                      <a:pt x="275" y="370"/>
                      <a:pt x="277" y="371"/>
                      <a:pt x="279" y="370"/>
                    </a:cubicBezTo>
                    <a:cubicBezTo>
                      <a:pt x="282" y="369"/>
                      <a:pt x="281" y="366"/>
                      <a:pt x="280" y="364"/>
                    </a:cubicBezTo>
                    <a:cubicBezTo>
                      <a:pt x="279" y="362"/>
                      <a:pt x="279" y="360"/>
                      <a:pt x="277" y="359"/>
                    </a:cubicBezTo>
                    <a:cubicBezTo>
                      <a:pt x="275" y="357"/>
                      <a:pt x="270" y="359"/>
                      <a:pt x="267" y="359"/>
                    </a:cubicBezTo>
                    <a:cubicBezTo>
                      <a:pt x="266" y="359"/>
                      <a:pt x="265" y="358"/>
                      <a:pt x="264" y="358"/>
                    </a:cubicBezTo>
                    <a:cubicBezTo>
                      <a:pt x="263" y="358"/>
                      <a:pt x="262" y="358"/>
                      <a:pt x="261" y="358"/>
                    </a:cubicBezTo>
                    <a:cubicBezTo>
                      <a:pt x="258" y="358"/>
                      <a:pt x="256" y="356"/>
                      <a:pt x="252" y="357"/>
                    </a:cubicBezTo>
                    <a:cubicBezTo>
                      <a:pt x="251" y="356"/>
                      <a:pt x="251" y="355"/>
                      <a:pt x="249" y="355"/>
                    </a:cubicBezTo>
                    <a:cubicBezTo>
                      <a:pt x="245" y="351"/>
                      <a:pt x="242" y="348"/>
                      <a:pt x="239" y="344"/>
                    </a:cubicBezTo>
                    <a:cubicBezTo>
                      <a:pt x="237" y="343"/>
                      <a:pt x="235" y="340"/>
                      <a:pt x="235" y="339"/>
                    </a:cubicBezTo>
                    <a:cubicBezTo>
                      <a:pt x="235" y="338"/>
                      <a:pt x="236" y="336"/>
                      <a:pt x="237" y="336"/>
                    </a:cubicBezTo>
                    <a:cubicBezTo>
                      <a:pt x="237" y="336"/>
                      <a:pt x="238" y="336"/>
                      <a:pt x="239" y="336"/>
                    </a:cubicBezTo>
                    <a:cubicBezTo>
                      <a:pt x="239" y="335"/>
                      <a:pt x="239" y="335"/>
                      <a:pt x="240" y="335"/>
                    </a:cubicBezTo>
                    <a:cubicBezTo>
                      <a:pt x="240" y="335"/>
                      <a:pt x="241" y="335"/>
                      <a:pt x="242" y="335"/>
                    </a:cubicBezTo>
                    <a:cubicBezTo>
                      <a:pt x="243" y="335"/>
                      <a:pt x="245" y="335"/>
                      <a:pt x="246" y="335"/>
                    </a:cubicBezTo>
                    <a:cubicBezTo>
                      <a:pt x="247" y="335"/>
                      <a:pt x="249" y="334"/>
                      <a:pt x="250" y="334"/>
                    </a:cubicBezTo>
                    <a:cubicBezTo>
                      <a:pt x="256" y="332"/>
                      <a:pt x="264" y="336"/>
                      <a:pt x="263" y="328"/>
                    </a:cubicBezTo>
                    <a:cubicBezTo>
                      <a:pt x="263" y="327"/>
                      <a:pt x="262" y="327"/>
                      <a:pt x="261" y="326"/>
                    </a:cubicBezTo>
                    <a:cubicBezTo>
                      <a:pt x="261" y="325"/>
                      <a:pt x="261" y="324"/>
                      <a:pt x="261" y="323"/>
                    </a:cubicBezTo>
                    <a:cubicBezTo>
                      <a:pt x="259" y="320"/>
                      <a:pt x="254" y="321"/>
                      <a:pt x="250" y="320"/>
                    </a:cubicBezTo>
                    <a:cubicBezTo>
                      <a:pt x="247" y="320"/>
                      <a:pt x="246" y="321"/>
                      <a:pt x="244" y="321"/>
                    </a:cubicBezTo>
                    <a:cubicBezTo>
                      <a:pt x="242" y="321"/>
                      <a:pt x="240" y="320"/>
                      <a:pt x="238" y="320"/>
                    </a:cubicBezTo>
                    <a:cubicBezTo>
                      <a:pt x="236" y="319"/>
                      <a:pt x="233" y="320"/>
                      <a:pt x="231" y="319"/>
                    </a:cubicBezTo>
                    <a:cubicBezTo>
                      <a:pt x="230" y="319"/>
                      <a:pt x="229" y="318"/>
                      <a:pt x="228" y="318"/>
                    </a:cubicBezTo>
                    <a:cubicBezTo>
                      <a:pt x="228" y="318"/>
                      <a:pt x="227" y="318"/>
                      <a:pt x="226" y="318"/>
                    </a:cubicBezTo>
                    <a:cubicBezTo>
                      <a:pt x="225" y="317"/>
                      <a:pt x="225" y="317"/>
                      <a:pt x="224" y="316"/>
                    </a:cubicBezTo>
                    <a:cubicBezTo>
                      <a:pt x="223" y="315"/>
                      <a:pt x="221" y="315"/>
                      <a:pt x="219" y="314"/>
                    </a:cubicBezTo>
                    <a:cubicBezTo>
                      <a:pt x="218" y="311"/>
                      <a:pt x="215" y="310"/>
                      <a:pt x="213" y="307"/>
                    </a:cubicBezTo>
                    <a:cubicBezTo>
                      <a:pt x="212" y="306"/>
                      <a:pt x="212" y="305"/>
                      <a:pt x="211" y="304"/>
                    </a:cubicBezTo>
                    <a:cubicBezTo>
                      <a:pt x="209" y="301"/>
                      <a:pt x="208" y="299"/>
                      <a:pt x="212" y="298"/>
                    </a:cubicBezTo>
                    <a:cubicBezTo>
                      <a:pt x="217" y="296"/>
                      <a:pt x="227" y="297"/>
                      <a:pt x="233" y="296"/>
                    </a:cubicBezTo>
                    <a:cubicBezTo>
                      <a:pt x="235" y="296"/>
                      <a:pt x="236" y="295"/>
                      <a:pt x="237" y="295"/>
                    </a:cubicBezTo>
                    <a:cubicBezTo>
                      <a:pt x="240" y="295"/>
                      <a:pt x="244" y="296"/>
                      <a:pt x="245" y="293"/>
                    </a:cubicBezTo>
                    <a:cubicBezTo>
                      <a:pt x="245" y="290"/>
                      <a:pt x="244" y="288"/>
                      <a:pt x="242" y="285"/>
                    </a:cubicBezTo>
                    <a:cubicBezTo>
                      <a:pt x="240" y="284"/>
                      <a:pt x="238" y="283"/>
                      <a:pt x="236" y="283"/>
                    </a:cubicBezTo>
                    <a:cubicBezTo>
                      <a:pt x="233" y="282"/>
                      <a:pt x="231" y="283"/>
                      <a:pt x="229" y="283"/>
                    </a:cubicBezTo>
                    <a:cubicBezTo>
                      <a:pt x="226" y="283"/>
                      <a:pt x="222" y="282"/>
                      <a:pt x="219" y="282"/>
                    </a:cubicBezTo>
                    <a:cubicBezTo>
                      <a:pt x="215" y="282"/>
                      <a:pt x="210" y="283"/>
                      <a:pt x="207" y="282"/>
                    </a:cubicBezTo>
                    <a:cubicBezTo>
                      <a:pt x="205" y="281"/>
                      <a:pt x="203" y="280"/>
                      <a:pt x="201" y="279"/>
                    </a:cubicBezTo>
                    <a:cubicBezTo>
                      <a:pt x="200" y="279"/>
                      <a:pt x="199" y="278"/>
                      <a:pt x="198" y="277"/>
                    </a:cubicBezTo>
                    <a:cubicBezTo>
                      <a:pt x="195" y="276"/>
                      <a:pt x="193" y="274"/>
                      <a:pt x="191" y="272"/>
                    </a:cubicBezTo>
                    <a:cubicBezTo>
                      <a:pt x="190" y="271"/>
                      <a:pt x="184" y="266"/>
                      <a:pt x="182" y="266"/>
                    </a:cubicBezTo>
                    <a:cubicBezTo>
                      <a:pt x="179" y="266"/>
                      <a:pt x="179" y="273"/>
                      <a:pt x="177" y="274"/>
                    </a:cubicBezTo>
                    <a:cubicBezTo>
                      <a:pt x="176" y="275"/>
                      <a:pt x="177" y="275"/>
                      <a:pt x="177" y="276"/>
                    </a:cubicBezTo>
                    <a:cubicBezTo>
                      <a:pt x="177" y="276"/>
                      <a:pt x="176" y="276"/>
                      <a:pt x="175" y="277"/>
                    </a:cubicBezTo>
                    <a:cubicBezTo>
                      <a:pt x="176" y="281"/>
                      <a:pt x="174" y="282"/>
                      <a:pt x="173" y="285"/>
                    </a:cubicBezTo>
                    <a:cubicBezTo>
                      <a:pt x="172" y="286"/>
                      <a:pt x="173" y="287"/>
                      <a:pt x="172" y="288"/>
                    </a:cubicBezTo>
                    <a:cubicBezTo>
                      <a:pt x="172" y="290"/>
                      <a:pt x="170" y="294"/>
                      <a:pt x="169" y="296"/>
                    </a:cubicBezTo>
                    <a:cubicBezTo>
                      <a:pt x="169" y="297"/>
                      <a:pt x="169" y="297"/>
                      <a:pt x="169" y="298"/>
                    </a:cubicBezTo>
                    <a:cubicBezTo>
                      <a:pt x="169" y="299"/>
                      <a:pt x="169" y="299"/>
                      <a:pt x="168" y="300"/>
                    </a:cubicBezTo>
                    <a:cubicBezTo>
                      <a:pt x="168" y="301"/>
                      <a:pt x="168" y="301"/>
                      <a:pt x="168" y="302"/>
                    </a:cubicBezTo>
                    <a:cubicBezTo>
                      <a:pt x="168" y="303"/>
                      <a:pt x="167" y="303"/>
                      <a:pt x="167" y="304"/>
                    </a:cubicBezTo>
                    <a:cubicBezTo>
                      <a:pt x="167" y="307"/>
                      <a:pt x="167" y="309"/>
                      <a:pt x="167" y="311"/>
                    </a:cubicBezTo>
                    <a:cubicBezTo>
                      <a:pt x="166" y="312"/>
                      <a:pt x="165" y="312"/>
                      <a:pt x="165" y="313"/>
                    </a:cubicBezTo>
                    <a:cubicBezTo>
                      <a:pt x="165" y="314"/>
                      <a:pt x="166" y="315"/>
                      <a:pt x="166" y="316"/>
                    </a:cubicBezTo>
                    <a:cubicBezTo>
                      <a:pt x="166" y="317"/>
                      <a:pt x="165" y="318"/>
                      <a:pt x="165" y="319"/>
                    </a:cubicBezTo>
                    <a:cubicBezTo>
                      <a:pt x="165" y="323"/>
                      <a:pt x="165" y="326"/>
                      <a:pt x="165" y="330"/>
                    </a:cubicBezTo>
                    <a:cubicBezTo>
                      <a:pt x="165" y="331"/>
                      <a:pt x="164" y="331"/>
                      <a:pt x="164" y="332"/>
                    </a:cubicBezTo>
                    <a:cubicBezTo>
                      <a:pt x="164" y="334"/>
                      <a:pt x="164" y="336"/>
                      <a:pt x="164" y="338"/>
                    </a:cubicBezTo>
                    <a:cubicBezTo>
                      <a:pt x="165" y="341"/>
                      <a:pt x="164" y="344"/>
                      <a:pt x="164" y="347"/>
                    </a:cubicBezTo>
                    <a:cubicBezTo>
                      <a:pt x="164" y="349"/>
                      <a:pt x="165" y="351"/>
                      <a:pt x="165" y="354"/>
                    </a:cubicBezTo>
                    <a:cubicBezTo>
                      <a:pt x="165" y="355"/>
                      <a:pt x="165" y="357"/>
                      <a:pt x="165" y="358"/>
                    </a:cubicBezTo>
                    <a:cubicBezTo>
                      <a:pt x="165" y="359"/>
                      <a:pt x="166" y="360"/>
                      <a:pt x="166" y="361"/>
                    </a:cubicBezTo>
                    <a:cubicBezTo>
                      <a:pt x="166" y="365"/>
                      <a:pt x="166" y="369"/>
                      <a:pt x="167" y="372"/>
                    </a:cubicBezTo>
                    <a:cubicBezTo>
                      <a:pt x="168" y="373"/>
                      <a:pt x="168" y="375"/>
                      <a:pt x="168" y="377"/>
                    </a:cubicBezTo>
                    <a:cubicBezTo>
                      <a:pt x="169" y="381"/>
                      <a:pt x="171" y="384"/>
                      <a:pt x="171" y="387"/>
                    </a:cubicBezTo>
                    <a:cubicBezTo>
                      <a:pt x="172" y="389"/>
                      <a:pt x="172" y="391"/>
                      <a:pt x="173" y="394"/>
                    </a:cubicBezTo>
                    <a:cubicBezTo>
                      <a:pt x="173" y="395"/>
                      <a:pt x="174" y="397"/>
                      <a:pt x="174" y="398"/>
                    </a:cubicBezTo>
                    <a:cubicBezTo>
                      <a:pt x="175" y="400"/>
                      <a:pt x="175" y="402"/>
                      <a:pt x="175" y="403"/>
                    </a:cubicBezTo>
                    <a:cubicBezTo>
                      <a:pt x="176" y="404"/>
                      <a:pt x="177" y="405"/>
                      <a:pt x="177" y="406"/>
                    </a:cubicBezTo>
                    <a:cubicBezTo>
                      <a:pt x="179" y="409"/>
                      <a:pt x="180" y="413"/>
                      <a:pt x="181" y="415"/>
                    </a:cubicBezTo>
                    <a:cubicBezTo>
                      <a:pt x="182" y="416"/>
                      <a:pt x="182" y="417"/>
                      <a:pt x="182" y="417"/>
                    </a:cubicBezTo>
                    <a:cubicBezTo>
                      <a:pt x="183" y="419"/>
                      <a:pt x="184" y="419"/>
                      <a:pt x="185" y="421"/>
                    </a:cubicBezTo>
                    <a:cubicBezTo>
                      <a:pt x="185" y="422"/>
                      <a:pt x="185" y="424"/>
                      <a:pt x="186" y="425"/>
                    </a:cubicBezTo>
                    <a:cubicBezTo>
                      <a:pt x="187" y="428"/>
                      <a:pt x="189" y="430"/>
                      <a:pt x="190" y="432"/>
                    </a:cubicBezTo>
                    <a:cubicBezTo>
                      <a:pt x="190" y="433"/>
                      <a:pt x="190" y="434"/>
                      <a:pt x="191" y="434"/>
                    </a:cubicBezTo>
                    <a:cubicBezTo>
                      <a:pt x="192" y="437"/>
                      <a:pt x="194" y="439"/>
                      <a:pt x="196" y="441"/>
                    </a:cubicBezTo>
                    <a:cubicBezTo>
                      <a:pt x="198" y="443"/>
                      <a:pt x="199" y="445"/>
                      <a:pt x="201" y="447"/>
                    </a:cubicBezTo>
                    <a:cubicBezTo>
                      <a:pt x="201" y="448"/>
                      <a:pt x="200" y="448"/>
                      <a:pt x="200" y="449"/>
                    </a:cubicBezTo>
                    <a:cubicBezTo>
                      <a:pt x="203" y="451"/>
                      <a:pt x="207" y="453"/>
                      <a:pt x="208" y="457"/>
                    </a:cubicBezTo>
                    <a:cubicBezTo>
                      <a:pt x="209" y="458"/>
                      <a:pt x="210" y="459"/>
                      <a:pt x="211" y="461"/>
                    </a:cubicBezTo>
                    <a:cubicBezTo>
                      <a:pt x="212" y="462"/>
                      <a:pt x="213" y="463"/>
                      <a:pt x="215" y="463"/>
                    </a:cubicBezTo>
                    <a:cubicBezTo>
                      <a:pt x="218" y="468"/>
                      <a:pt x="223" y="471"/>
                      <a:pt x="227" y="475"/>
                    </a:cubicBezTo>
                    <a:cubicBezTo>
                      <a:pt x="227" y="476"/>
                      <a:pt x="227" y="476"/>
                      <a:pt x="227" y="476"/>
                    </a:cubicBezTo>
                    <a:cubicBezTo>
                      <a:pt x="228" y="477"/>
                      <a:pt x="230" y="478"/>
                      <a:pt x="231" y="480"/>
                    </a:cubicBezTo>
                    <a:cubicBezTo>
                      <a:pt x="231" y="482"/>
                      <a:pt x="227" y="485"/>
                      <a:pt x="224" y="483"/>
                    </a:cubicBezTo>
                    <a:cubicBezTo>
                      <a:pt x="220" y="480"/>
                      <a:pt x="216" y="477"/>
                      <a:pt x="213" y="473"/>
                    </a:cubicBezTo>
                    <a:cubicBezTo>
                      <a:pt x="212" y="473"/>
                      <a:pt x="211" y="472"/>
                      <a:pt x="211" y="472"/>
                    </a:cubicBezTo>
                    <a:cubicBezTo>
                      <a:pt x="210" y="472"/>
                      <a:pt x="210" y="471"/>
                      <a:pt x="210" y="471"/>
                    </a:cubicBezTo>
                    <a:cubicBezTo>
                      <a:pt x="210" y="470"/>
                      <a:pt x="208" y="471"/>
                      <a:pt x="208" y="470"/>
                    </a:cubicBezTo>
                    <a:cubicBezTo>
                      <a:pt x="207" y="468"/>
                      <a:pt x="205" y="467"/>
                      <a:pt x="204" y="465"/>
                    </a:cubicBezTo>
                    <a:cubicBezTo>
                      <a:pt x="202" y="463"/>
                      <a:pt x="201" y="461"/>
                      <a:pt x="199" y="459"/>
                    </a:cubicBezTo>
                    <a:cubicBezTo>
                      <a:pt x="199" y="458"/>
                      <a:pt x="199" y="458"/>
                      <a:pt x="199" y="458"/>
                    </a:cubicBezTo>
                    <a:cubicBezTo>
                      <a:pt x="198" y="456"/>
                      <a:pt x="195" y="455"/>
                      <a:pt x="194" y="453"/>
                    </a:cubicBezTo>
                    <a:cubicBezTo>
                      <a:pt x="193" y="452"/>
                      <a:pt x="193" y="451"/>
                      <a:pt x="193" y="450"/>
                    </a:cubicBezTo>
                    <a:cubicBezTo>
                      <a:pt x="192" y="450"/>
                      <a:pt x="192" y="449"/>
                      <a:pt x="191" y="449"/>
                    </a:cubicBezTo>
                    <a:cubicBezTo>
                      <a:pt x="190" y="447"/>
                      <a:pt x="189" y="445"/>
                      <a:pt x="188" y="443"/>
                    </a:cubicBezTo>
                    <a:cubicBezTo>
                      <a:pt x="187" y="442"/>
                      <a:pt x="186" y="441"/>
                      <a:pt x="185" y="440"/>
                    </a:cubicBezTo>
                    <a:cubicBezTo>
                      <a:pt x="184" y="439"/>
                      <a:pt x="184" y="437"/>
                      <a:pt x="183" y="436"/>
                    </a:cubicBezTo>
                    <a:cubicBezTo>
                      <a:pt x="183" y="436"/>
                      <a:pt x="183" y="435"/>
                      <a:pt x="183" y="435"/>
                    </a:cubicBezTo>
                    <a:cubicBezTo>
                      <a:pt x="181" y="434"/>
                      <a:pt x="180" y="432"/>
                      <a:pt x="179" y="430"/>
                    </a:cubicBezTo>
                    <a:cubicBezTo>
                      <a:pt x="178" y="429"/>
                      <a:pt x="177" y="427"/>
                      <a:pt x="177" y="425"/>
                    </a:cubicBezTo>
                    <a:cubicBezTo>
                      <a:pt x="176" y="425"/>
                      <a:pt x="177" y="425"/>
                      <a:pt x="177" y="424"/>
                    </a:cubicBezTo>
                    <a:cubicBezTo>
                      <a:pt x="174" y="421"/>
                      <a:pt x="173" y="416"/>
                      <a:pt x="170" y="413"/>
                    </a:cubicBezTo>
                    <a:cubicBezTo>
                      <a:pt x="170" y="412"/>
                      <a:pt x="170" y="412"/>
                      <a:pt x="170" y="411"/>
                    </a:cubicBezTo>
                    <a:cubicBezTo>
                      <a:pt x="168" y="411"/>
                      <a:pt x="169" y="408"/>
                      <a:pt x="168" y="406"/>
                    </a:cubicBezTo>
                    <a:cubicBezTo>
                      <a:pt x="168" y="405"/>
                      <a:pt x="167" y="404"/>
                      <a:pt x="167" y="403"/>
                    </a:cubicBezTo>
                    <a:cubicBezTo>
                      <a:pt x="166" y="401"/>
                      <a:pt x="166" y="399"/>
                      <a:pt x="165" y="397"/>
                    </a:cubicBezTo>
                    <a:cubicBezTo>
                      <a:pt x="164" y="395"/>
                      <a:pt x="163" y="393"/>
                      <a:pt x="162" y="391"/>
                    </a:cubicBezTo>
                    <a:cubicBezTo>
                      <a:pt x="162" y="390"/>
                      <a:pt x="162" y="389"/>
                      <a:pt x="161" y="387"/>
                    </a:cubicBezTo>
                    <a:cubicBezTo>
                      <a:pt x="161" y="387"/>
                      <a:pt x="160" y="386"/>
                      <a:pt x="160" y="385"/>
                    </a:cubicBezTo>
                    <a:cubicBezTo>
                      <a:pt x="160" y="384"/>
                      <a:pt x="160" y="382"/>
                      <a:pt x="160" y="380"/>
                    </a:cubicBezTo>
                    <a:cubicBezTo>
                      <a:pt x="160" y="379"/>
                      <a:pt x="159" y="379"/>
                      <a:pt x="158" y="378"/>
                    </a:cubicBezTo>
                    <a:cubicBezTo>
                      <a:pt x="158" y="375"/>
                      <a:pt x="159" y="373"/>
                      <a:pt x="158" y="370"/>
                    </a:cubicBezTo>
                    <a:cubicBezTo>
                      <a:pt x="158" y="369"/>
                      <a:pt x="157" y="369"/>
                      <a:pt x="157" y="368"/>
                    </a:cubicBezTo>
                    <a:cubicBezTo>
                      <a:pt x="156" y="365"/>
                      <a:pt x="157" y="363"/>
                      <a:pt x="156" y="360"/>
                    </a:cubicBezTo>
                    <a:cubicBezTo>
                      <a:pt x="156" y="358"/>
                      <a:pt x="154" y="356"/>
                      <a:pt x="154" y="354"/>
                    </a:cubicBezTo>
                    <a:cubicBezTo>
                      <a:pt x="154" y="352"/>
                      <a:pt x="155" y="351"/>
                      <a:pt x="155" y="349"/>
                    </a:cubicBezTo>
                    <a:cubicBezTo>
                      <a:pt x="155" y="348"/>
                      <a:pt x="155" y="347"/>
                      <a:pt x="155" y="347"/>
                    </a:cubicBezTo>
                    <a:cubicBezTo>
                      <a:pt x="154" y="342"/>
                      <a:pt x="154" y="335"/>
                      <a:pt x="154" y="331"/>
                    </a:cubicBezTo>
                    <a:cubicBezTo>
                      <a:pt x="154" y="330"/>
                      <a:pt x="155" y="329"/>
                      <a:pt x="155" y="328"/>
                    </a:cubicBezTo>
                    <a:cubicBezTo>
                      <a:pt x="156" y="326"/>
                      <a:pt x="155" y="325"/>
                      <a:pt x="155" y="323"/>
                    </a:cubicBezTo>
                    <a:cubicBezTo>
                      <a:pt x="155" y="321"/>
                      <a:pt x="156" y="319"/>
                      <a:pt x="156" y="317"/>
                    </a:cubicBezTo>
                    <a:cubicBezTo>
                      <a:pt x="156" y="315"/>
                      <a:pt x="155" y="314"/>
                      <a:pt x="156" y="313"/>
                    </a:cubicBezTo>
                    <a:cubicBezTo>
                      <a:pt x="156" y="312"/>
                      <a:pt x="157" y="312"/>
                      <a:pt x="157" y="311"/>
                    </a:cubicBezTo>
                    <a:cubicBezTo>
                      <a:pt x="157" y="309"/>
                      <a:pt x="157" y="307"/>
                      <a:pt x="157" y="305"/>
                    </a:cubicBezTo>
                    <a:cubicBezTo>
                      <a:pt x="157" y="304"/>
                      <a:pt x="158" y="304"/>
                      <a:pt x="158" y="303"/>
                    </a:cubicBezTo>
                    <a:cubicBezTo>
                      <a:pt x="159" y="301"/>
                      <a:pt x="158" y="299"/>
                      <a:pt x="159" y="298"/>
                    </a:cubicBezTo>
                    <a:cubicBezTo>
                      <a:pt x="159" y="297"/>
                      <a:pt x="160" y="296"/>
                      <a:pt x="160" y="295"/>
                    </a:cubicBezTo>
                    <a:cubicBezTo>
                      <a:pt x="160" y="294"/>
                      <a:pt x="160" y="293"/>
                      <a:pt x="160" y="292"/>
                    </a:cubicBezTo>
                    <a:cubicBezTo>
                      <a:pt x="161" y="289"/>
                      <a:pt x="163" y="286"/>
                      <a:pt x="163" y="283"/>
                    </a:cubicBezTo>
                    <a:cubicBezTo>
                      <a:pt x="164" y="282"/>
                      <a:pt x="163" y="281"/>
                      <a:pt x="164" y="280"/>
                    </a:cubicBezTo>
                    <a:cubicBezTo>
                      <a:pt x="164" y="280"/>
                      <a:pt x="165" y="279"/>
                      <a:pt x="165" y="278"/>
                    </a:cubicBezTo>
                    <a:cubicBezTo>
                      <a:pt x="167" y="274"/>
                      <a:pt x="169" y="269"/>
                      <a:pt x="170" y="265"/>
                    </a:cubicBezTo>
                    <a:cubicBezTo>
                      <a:pt x="171" y="263"/>
                      <a:pt x="172" y="261"/>
                      <a:pt x="173" y="260"/>
                    </a:cubicBezTo>
                    <a:cubicBezTo>
                      <a:pt x="173" y="255"/>
                      <a:pt x="177" y="253"/>
                      <a:pt x="178" y="249"/>
                    </a:cubicBezTo>
                    <a:cubicBezTo>
                      <a:pt x="179" y="249"/>
                      <a:pt x="180" y="248"/>
                      <a:pt x="180" y="248"/>
                    </a:cubicBezTo>
                    <a:cubicBezTo>
                      <a:pt x="179" y="245"/>
                      <a:pt x="182" y="246"/>
                      <a:pt x="181" y="243"/>
                    </a:cubicBezTo>
                    <a:cubicBezTo>
                      <a:pt x="183" y="242"/>
                      <a:pt x="185" y="239"/>
                      <a:pt x="185" y="237"/>
                    </a:cubicBezTo>
                    <a:cubicBezTo>
                      <a:pt x="186" y="236"/>
                      <a:pt x="187" y="236"/>
                      <a:pt x="188" y="235"/>
                    </a:cubicBezTo>
                    <a:cubicBezTo>
                      <a:pt x="190" y="231"/>
                      <a:pt x="193" y="226"/>
                      <a:pt x="197" y="223"/>
                    </a:cubicBezTo>
                    <a:cubicBezTo>
                      <a:pt x="197" y="222"/>
                      <a:pt x="198" y="221"/>
                      <a:pt x="199" y="220"/>
                    </a:cubicBezTo>
                    <a:cubicBezTo>
                      <a:pt x="200" y="219"/>
                      <a:pt x="200" y="220"/>
                      <a:pt x="201" y="219"/>
                    </a:cubicBezTo>
                    <a:cubicBezTo>
                      <a:pt x="202" y="218"/>
                      <a:pt x="201" y="218"/>
                      <a:pt x="202" y="217"/>
                    </a:cubicBezTo>
                    <a:cubicBezTo>
                      <a:pt x="203" y="215"/>
                      <a:pt x="205" y="213"/>
                      <a:pt x="207" y="211"/>
                    </a:cubicBezTo>
                    <a:cubicBezTo>
                      <a:pt x="209" y="209"/>
                      <a:pt x="211" y="208"/>
                      <a:pt x="213" y="206"/>
                    </a:cubicBezTo>
                    <a:cubicBezTo>
                      <a:pt x="214" y="204"/>
                      <a:pt x="217" y="202"/>
                      <a:pt x="219" y="200"/>
                    </a:cubicBezTo>
                    <a:cubicBezTo>
                      <a:pt x="220" y="198"/>
                      <a:pt x="221" y="197"/>
                      <a:pt x="222" y="196"/>
                    </a:cubicBezTo>
                    <a:cubicBezTo>
                      <a:pt x="223" y="196"/>
                      <a:pt x="223" y="197"/>
                      <a:pt x="224" y="197"/>
                    </a:cubicBezTo>
                    <a:cubicBezTo>
                      <a:pt x="226" y="195"/>
                      <a:pt x="228" y="190"/>
                      <a:pt x="232" y="191"/>
                    </a:cubicBezTo>
                    <a:cubicBezTo>
                      <a:pt x="233" y="188"/>
                      <a:pt x="235" y="187"/>
                      <a:pt x="238" y="186"/>
                    </a:cubicBezTo>
                    <a:cubicBezTo>
                      <a:pt x="240" y="185"/>
                      <a:pt x="240" y="183"/>
                      <a:pt x="243" y="182"/>
                    </a:cubicBezTo>
                    <a:cubicBezTo>
                      <a:pt x="245" y="179"/>
                      <a:pt x="249" y="178"/>
                      <a:pt x="252" y="177"/>
                    </a:cubicBezTo>
                    <a:cubicBezTo>
                      <a:pt x="253" y="175"/>
                      <a:pt x="254" y="175"/>
                      <a:pt x="256" y="174"/>
                    </a:cubicBezTo>
                    <a:cubicBezTo>
                      <a:pt x="257" y="174"/>
                      <a:pt x="257" y="173"/>
                      <a:pt x="258" y="173"/>
                    </a:cubicBezTo>
                    <a:cubicBezTo>
                      <a:pt x="259" y="172"/>
                      <a:pt x="261" y="172"/>
                      <a:pt x="262" y="172"/>
                    </a:cubicBezTo>
                    <a:cubicBezTo>
                      <a:pt x="263" y="171"/>
                      <a:pt x="263" y="170"/>
                      <a:pt x="264" y="170"/>
                    </a:cubicBezTo>
                    <a:cubicBezTo>
                      <a:pt x="264" y="170"/>
                      <a:pt x="265" y="170"/>
                      <a:pt x="265" y="170"/>
                    </a:cubicBezTo>
                    <a:cubicBezTo>
                      <a:pt x="267" y="169"/>
                      <a:pt x="269" y="168"/>
                      <a:pt x="271" y="167"/>
                    </a:cubicBezTo>
                    <a:cubicBezTo>
                      <a:pt x="272" y="167"/>
                      <a:pt x="273" y="168"/>
                      <a:pt x="273" y="167"/>
                    </a:cubicBezTo>
                    <a:cubicBezTo>
                      <a:pt x="274" y="167"/>
                      <a:pt x="274" y="166"/>
                      <a:pt x="274" y="165"/>
                    </a:cubicBezTo>
                    <a:cubicBezTo>
                      <a:pt x="275" y="165"/>
                      <a:pt x="275" y="166"/>
                      <a:pt x="276" y="166"/>
                    </a:cubicBezTo>
                    <a:cubicBezTo>
                      <a:pt x="277" y="165"/>
                      <a:pt x="277" y="164"/>
                      <a:pt x="278" y="164"/>
                    </a:cubicBezTo>
                    <a:cubicBezTo>
                      <a:pt x="281" y="165"/>
                      <a:pt x="282" y="163"/>
                      <a:pt x="285" y="162"/>
                    </a:cubicBezTo>
                    <a:cubicBezTo>
                      <a:pt x="286" y="162"/>
                      <a:pt x="289" y="162"/>
                      <a:pt x="290" y="161"/>
                    </a:cubicBezTo>
                    <a:cubicBezTo>
                      <a:pt x="292" y="161"/>
                      <a:pt x="293" y="159"/>
                      <a:pt x="295" y="160"/>
                    </a:cubicBezTo>
                    <a:cubicBezTo>
                      <a:pt x="296" y="160"/>
                      <a:pt x="296" y="158"/>
                      <a:pt x="297" y="158"/>
                    </a:cubicBezTo>
                    <a:cubicBezTo>
                      <a:pt x="300" y="158"/>
                      <a:pt x="302" y="157"/>
                      <a:pt x="305" y="156"/>
                    </a:cubicBezTo>
                    <a:cubicBezTo>
                      <a:pt x="307" y="156"/>
                      <a:pt x="309" y="156"/>
                      <a:pt x="310" y="155"/>
                    </a:cubicBezTo>
                    <a:cubicBezTo>
                      <a:pt x="312" y="155"/>
                      <a:pt x="314" y="154"/>
                      <a:pt x="315" y="154"/>
                    </a:cubicBezTo>
                    <a:cubicBezTo>
                      <a:pt x="317" y="154"/>
                      <a:pt x="318" y="154"/>
                      <a:pt x="320" y="154"/>
                    </a:cubicBezTo>
                    <a:cubicBezTo>
                      <a:pt x="322" y="154"/>
                      <a:pt x="323" y="153"/>
                      <a:pt x="325" y="153"/>
                    </a:cubicBezTo>
                    <a:cubicBezTo>
                      <a:pt x="327" y="152"/>
                      <a:pt x="328" y="153"/>
                      <a:pt x="329" y="153"/>
                    </a:cubicBezTo>
                    <a:cubicBezTo>
                      <a:pt x="333" y="152"/>
                      <a:pt x="337" y="151"/>
                      <a:pt x="341" y="152"/>
                    </a:cubicBezTo>
                    <a:cubicBezTo>
                      <a:pt x="343" y="152"/>
                      <a:pt x="344" y="152"/>
                      <a:pt x="346" y="151"/>
                    </a:cubicBezTo>
                    <a:cubicBezTo>
                      <a:pt x="350" y="151"/>
                      <a:pt x="355" y="152"/>
                      <a:pt x="359" y="151"/>
                    </a:cubicBezTo>
                    <a:cubicBezTo>
                      <a:pt x="360" y="152"/>
                      <a:pt x="361" y="152"/>
                      <a:pt x="362" y="152"/>
                    </a:cubicBezTo>
                    <a:cubicBezTo>
                      <a:pt x="363" y="152"/>
                      <a:pt x="365" y="152"/>
                      <a:pt x="366" y="152"/>
                    </a:cubicBezTo>
                    <a:cubicBezTo>
                      <a:pt x="367" y="153"/>
                      <a:pt x="371" y="152"/>
                      <a:pt x="374" y="153"/>
                    </a:cubicBezTo>
                    <a:cubicBezTo>
                      <a:pt x="376" y="153"/>
                      <a:pt x="379" y="155"/>
                      <a:pt x="383" y="154"/>
                    </a:cubicBezTo>
                    <a:cubicBezTo>
                      <a:pt x="386" y="157"/>
                      <a:pt x="392" y="156"/>
                      <a:pt x="396" y="158"/>
                    </a:cubicBezTo>
                    <a:cubicBezTo>
                      <a:pt x="396" y="158"/>
                      <a:pt x="397" y="158"/>
                      <a:pt x="398" y="159"/>
                    </a:cubicBezTo>
                    <a:cubicBezTo>
                      <a:pt x="400" y="160"/>
                      <a:pt x="403" y="160"/>
                      <a:pt x="406" y="160"/>
                    </a:cubicBezTo>
                    <a:cubicBezTo>
                      <a:pt x="407" y="161"/>
                      <a:pt x="409" y="162"/>
                      <a:pt x="410" y="162"/>
                    </a:cubicBezTo>
                    <a:cubicBezTo>
                      <a:pt x="412" y="163"/>
                      <a:pt x="413" y="163"/>
                      <a:pt x="415" y="164"/>
                    </a:cubicBezTo>
                    <a:cubicBezTo>
                      <a:pt x="416" y="164"/>
                      <a:pt x="416" y="165"/>
                      <a:pt x="417" y="165"/>
                    </a:cubicBezTo>
                    <a:cubicBezTo>
                      <a:pt x="418" y="165"/>
                      <a:pt x="419" y="165"/>
                      <a:pt x="419" y="165"/>
                    </a:cubicBezTo>
                    <a:cubicBezTo>
                      <a:pt x="422" y="166"/>
                      <a:pt x="424" y="168"/>
                      <a:pt x="426" y="169"/>
                    </a:cubicBezTo>
                    <a:cubicBezTo>
                      <a:pt x="430" y="171"/>
                      <a:pt x="435" y="172"/>
                      <a:pt x="438" y="175"/>
                    </a:cubicBezTo>
                    <a:cubicBezTo>
                      <a:pt x="438" y="175"/>
                      <a:pt x="439" y="175"/>
                      <a:pt x="439" y="175"/>
                    </a:cubicBezTo>
                    <a:cubicBezTo>
                      <a:pt x="440" y="176"/>
                      <a:pt x="440" y="176"/>
                      <a:pt x="440" y="177"/>
                    </a:cubicBezTo>
                    <a:cubicBezTo>
                      <a:pt x="443" y="177"/>
                      <a:pt x="444" y="178"/>
                      <a:pt x="445" y="179"/>
                    </a:cubicBezTo>
                    <a:cubicBezTo>
                      <a:pt x="445" y="179"/>
                      <a:pt x="446" y="179"/>
                      <a:pt x="447" y="179"/>
                    </a:cubicBezTo>
                    <a:cubicBezTo>
                      <a:pt x="448" y="180"/>
                      <a:pt x="450" y="182"/>
                      <a:pt x="451" y="183"/>
                    </a:cubicBezTo>
                    <a:cubicBezTo>
                      <a:pt x="452" y="183"/>
                      <a:pt x="453" y="183"/>
                      <a:pt x="454" y="184"/>
                    </a:cubicBezTo>
                    <a:cubicBezTo>
                      <a:pt x="454" y="185"/>
                      <a:pt x="454" y="186"/>
                      <a:pt x="455" y="186"/>
                    </a:cubicBezTo>
                    <a:cubicBezTo>
                      <a:pt x="456" y="187"/>
                      <a:pt x="457" y="187"/>
                      <a:pt x="458" y="187"/>
                    </a:cubicBezTo>
                    <a:cubicBezTo>
                      <a:pt x="459" y="188"/>
                      <a:pt x="459" y="190"/>
                      <a:pt x="461" y="190"/>
                    </a:cubicBezTo>
                    <a:cubicBezTo>
                      <a:pt x="461" y="190"/>
                      <a:pt x="462" y="190"/>
                      <a:pt x="462" y="190"/>
                    </a:cubicBezTo>
                    <a:cubicBezTo>
                      <a:pt x="464" y="191"/>
                      <a:pt x="465" y="193"/>
                      <a:pt x="467" y="194"/>
                    </a:cubicBezTo>
                    <a:cubicBezTo>
                      <a:pt x="468" y="195"/>
                      <a:pt x="470" y="197"/>
                      <a:pt x="471" y="199"/>
                    </a:cubicBezTo>
                    <a:cubicBezTo>
                      <a:pt x="474" y="200"/>
                      <a:pt x="476" y="202"/>
                      <a:pt x="478" y="205"/>
                    </a:cubicBezTo>
                    <a:cubicBezTo>
                      <a:pt x="481" y="206"/>
                      <a:pt x="482" y="209"/>
                      <a:pt x="485" y="211"/>
                    </a:cubicBezTo>
                    <a:cubicBezTo>
                      <a:pt x="487" y="213"/>
                      <a:pt x="489" y="214"/>
                      <a:pt x="489" y="216"/>
                    </a:cubicBezTo>
                    <a:cubicBezTo>
                      <a:pt x="491" y="218"/>
                      <a:pt x="493" y="220"/>
                      <a:pt x="494" y="222"/>
                    </a:cubicBezTo>
                    <a:cubicBezTo>
                      <a:pt x="496" y="223"/>
                      <a:pt x="496" y="224"/>
                      <a:pt x="497" y="226"/>
                    </a:cubicBezTo>
                    <a:cubicBezTo>
                      <a:pt x="499" y="227"/>
                      <a:pt x="501" y="229"/>
                      <a:pt x="502" y="232"/>
                    </a:cubicBezTo>
                    <a:cubicBezTo>
                      <a:pt x="504" y="235"/>
                      <a:pt x="507" y="237"/>
                      <a:pt x="508" y="241"/>
                    </a:cubicBezTo>
                    <a:cubicBezTo>
                      <a:pt x="510" y="242"/>
                      <a:pt x="511" y="244"/>
                      <a:pt x="512" y="245"/>
                    </a:cubicBezTo>
                    <a:cubicBezTo>
                      <a:pt x="513" y="247"/>
                      <a:pt x="515" y="249"/>
                      <a:pt x="515" y="252"/>
                    </a:cubicBezTo>
                    <a:cubicBezTo>
                      <a:pt x="516" y="253"/>
                      <a:pt x="518" y="255"/>
                      <a:pt x="520" y="254"/>
                    </a:cubicBezTo>
                    <a:cubicBezTo>
                      <a:pt x="521" y="249"/>
                      <a:pt x="517" y="245"/>
                      <a:pt x="519" y="240"/>
                    </a:cubicBezTo>
                    <a:cubicBezTo>
                      <a:pt x="520" y="240"/>
                      <a:pt x="521" y="238"/>
                      <a:pt x="522" y="238"/>
                    </a:cubicBezTo>
                    <a:cubicBezTo>
                      <a:pt x="526" y="237"/>
                      <a:pt x="528" y="241"/>
                      <a:pt x="531" y="243"/>
                    </a:cubicBezTo>
                    <a:cubicBezTo>
                      <a:pt x="531" y="243"/>
                      <a:pt x="532" y="243"/>
                      <a:pt x="533" y="244"/>
                    </a:cubicBezTo>
                    <a:cubicBezTo>
                      <a:pt x="535" y="245"/>
                      <a:pt x="537" y="246"/>
                      <a:pt x="538" y="247"/>
                    </a:cubicBezTo>
                    <a:cubicBezTo>
                      <a:pt x="539" y="247"/>
                      <a:pt x="541" y="247"/>
                      <a:pt x="542" y="247"/>
                    </a:cubicBezTo>
                    <a:cubicBezTo>
                      <a:pt x="543" y="248"/>
                      <a:pt x="543" y="248"/>
                      <a:pt x="544" y="249"/>
                    </a:cubicBezTo>
                    <a:cubicBezTo>
                      <a:pt x="545" y="249"/>
                      <a:pt x="546" y="248"/>
                      <a:pt x="547" y="249"/>
                    </a:cubicBezTo>
                    <a:cubicBezTo>
                      <a:pt x="548" y="249"/>
                      <a:pt x="549" y="250"/>
                      <a:pt x="549" y="250"/>
                    </a:cubicBezTo>
                    <a:cubicBezTo>
                      <a:pt x="550" y="250"/>
                      <a:pt x="551" y="250"/>
                      <a:pt x="552" y="250"/>
                    </a:cubicBezTo>
                    <a:cubicBezTo>
                      <a:pt x="556" y="252"/>
                      <a:pt x="559" y="254"/>
                      <a:pt x="563" y="253"/>
                    </a:cubicBezTo>
                    <a:cubicBezTo>
                      <a:pt x="566" y="249"/>
                      <a:pt x="560" y="249"/>
                      <a:pt x="557" y="248"/>
                    </a:cubicBezTo>
                    <a:cubicBezTo>
                      <a:pt x="556" y="246"/>
                      <a:pt x="555" y="244"/>
                      <a:pt x="552" y="244"/>
                    </a:cubicBezTo>
                    <a:cubicBezTo>
                      <a:pt x="552" y="241"/>
                      <a:pt x="544" y="237"/>
                      <a:pt x="547" y="234"/>
                    </a:cubicBezTo>
                    <a:cubicBezTo>
                      <a:pt x="551" y="234"/>
                      <a:pt x="554" y="234"/>
                      <a:pt x="558" y="235"/>
                    </a:cubicBezTo>
                    <a:cubicBezTo>
                      <a:pt x="560" y="235"/>
                      <a:pt x="561" y="236"/>
                      <a:pt x="563" y="236"/>
                    </a:cubicBezTo>
                    <a:cubicBezTo>
                      <a:pt x="567" y="236"/>
                      <a:pt x="569" y="238"/>
                      <a:pt x="572" y="238"/>
                    </a:cubicBezTo>
                    <a:cubicBezTo>
                      <a:pt x="573" y="238"/>
                      <a:pt x="574" y="238"/>
                      <a:pt x="575" y="238"/>
                    </a:cubicBezTo>
                    <a:cubicBezTo>
                      <a:pt x="578" y="239"/>
                      <a:pt x="585" y="241"/>
                      <a:pt x="587" y="241"/>
                    </a:cubicBezTo>
                    <a:cubicBezTo>
                      <a:pt x="588" y="241"/>
                      <a:pt x="591" y="239"/>
                      <a:pt x="591" y="238"/>
                    </a:cubicBezTo>
                    <a:cubicBezTo>
                      <a:pt x="591" y="236"/>
                      <a:pt x="590" y="236"/>
                      <a:pt x="588" y="236"/>
                    </a:cubicBezTo>
                    <a:cubicBezTo>
                      <a:pt x="587" y="235"/>
                      <a:pt x="585" y="235"/>
                      <a:pt x="583" y="234"/>
                    </a:cubicBezTo>
                    <a:cubicBezTo>
                      <a:pt x="582" y="234"/>
                      <a:pt x="580" y="232"/>
                      <a:pt x="579" y="231"/>
                    </a:cubicBezTo>
                    <a:cubicBezTo>
                      <a:pt x="577" y="231"/>
                      <a:pt x="575" y="232"/>
                      <a:pt x="573" y="231"/>
                    </a:cubicBezTo>
                    <a:cubicBezTo>
                      <a:pt x="572" y="231"/>
                      <a:pt x="569" y="230"/>
                      <a:pt x="568" y="230"/>
                    </a:cubicBezTo>
                    <a:cubicBezTo>
                      <a:pt x="567" y="229"/>
                      <a:pt x="565" y="225"/>
                      <a:pt x="565" y="223"/>
                    </a:cubicBezTo>
                    <a:cubicBezTo>
                      <a:pt x="566" y="222"/>
                      <a:pt x="568" y="220"/>
                      <a:pt x="570" y="220"/>
                    </a:cubicBezTo>
                    <a:cubicBezTo>
                      <a:pt x="570" y="219"/>
                      <a:pt x="569" y="219"/>
                      <a:pt x="569" y="218"/>
                    </a:cubicBezTo>
                    <a:cubicBezTo>
                      <a:pt x="569" y="217"/>
                      <a:pt x="571" y="217"/>
                      <a:pt x="571" y="217"/>
                    </a:cubicBezTo>
                    <a:cubicBezTo>
                      <a:pt x="572" y="216"/>
                      <a:pt x="571" y="216"/>
                      <a:pt x="571" y="215"/>
                    </a:cubicBezTo>
                    <a:cubicBezTo>
                      <a:pt x="574" y="212"/>
                      <a:pt x="576" y="206"/>
                      <a:pt x="577" y="201"/>
                    </a:cubicBezTo>
                    <a:cubicBezTo>
                      <a:pt x="579" y="198"/>
                      <a:pt x="579" y="194"/>
                      <a:pt x="584" y="194"/>
                    </a:cubicBezTo>
                    <a:cubicBezTo>
                      <a:pt x="588" y="194"/>
                      <a:pt x="587" y="198"/>
                      <a:pt x="589" y="201"/>
                    </a:cubicBezTo>
                    <a:cubicBezTo>
                      <a:pt x="586" y="204"/>
                      <a:pt x="591" y="208"/>
                      <a:pt x="588" y="211"/>
                    </a:cubicBezTo>
                    <a:cubicBezTo>
                      <a:pt x="589" y="213"/>
                      <a:pt x="589" y="217"/>
                      <a:pt x="589" y="219"/>
                    </a:cubicBezTo>
                    <a:cubicBezTo>
                      <a:pt x="588" y="220"/>
                      <a:pt x="587" y="221"/>
                      <a:pt x="588" y="222"/>
                    </a:cubicBezTo>
                    <a:cubicBezTo>
                      <a:pt x="591" y="224"/>
                      <a:pt x="591" y="220"/>
                      <a:pt x="594" y="219"/>
                    </a:cubicBezTo>
                    <a:cubicBezTo>
                      <a:pt x="596" y="219"/>
                      <a:pt x="599" y="220"/>
                      <a:pt x="601" y="219"/>
                    </a:cubicBezTo>
                    <a:cubicBezTo>
                      <a:pt x="602" y="217"/>
                      <a:pt x="604" y="214"/>
                      <a:pt x="602" y="212"/>
                    </a:cubicBezTo>
                    <a:cubicBezTo>
                      <a:pt x="604" y="211"/>
                      <a:pt x="604" y="208"/>
                      <a:pt x="606" y="208"/>
                    </a:cubicBezTo>
                    <a:cubicBezTo>
                      <a:pt x="607" y="207"/>
                      <a:pt x="608" y="208"/>
                      <a:pt x="609" y="207"/>
                    </a:cubicBezTo>
                    <a:cubicBezTo>
                      <a:pt x="611" y="208"/>
                      <a:pt x="612" y="208"/>
                      <a:pt x="614" y="209"/>
                    </a:cubicBezTo>
                    <a:cubicBezTo>
                      <a:pt x="618" y="210"/>
                      <a:pt x="621" y="214"/>
                      <a:pt x="628" y="213"/>
                    </a:cubicBezTo>
                    <a:cubicBezTo>
                      <a:pt x="629" y="211"/>
                      <a:pt x="634" y="212"/>
                      <a:pt x="636" y="210"/>
                    </a:cubicBezTo>
                    <a:cubicBezTo>
                      <a:pt x="637" y="210"/>
                      <a:pt x="637" y="211"/>
                      <a:pt x="638" y="211"/>
                    </a:cubicBezTo>
                    <a:cubicBezTo>
                      <a:pt x="639" y="208"/>
                      <a:pt x="643" y="211"/>
                      <a:pt x="645" y="209"/>
                    </a:cubicBezTo>
                    <a:cubicBezTo>
                      <a:pt x="647" y="208"/>
                      <a:pt x="645" y="205"/>
                      <a:pt x="645" y="204"/>
                    </a:cubicBezTo>
                    <a:cubicBezTo>
                      <a:pt x="644" y="201"/>
                      <a:pt x="644" y="199"/>
                      <a:pt x="642" y="198"/>
                    </a:cubicBezTo>
                    <a:cubicBezTo>
                      <a:pt x="643" y="196"/>
                      <a:pt x="641" y="195"/>
                      <a:pt x="641" y="194"/>
                    </a:cubicBezTo>
                    <a:cubicBezTo>
                      <a:pt x="640" y="193"/>
                      <a:pt x="641" y="192"/>
                      <a:pt x="640" y="191"/>
                    </a:cubicBezTo>
                    <a:cubicBezTo>
                      <a:pt x="640" y="190"/>
                      <a:pt x="638" y="189"/>
                      <a:pt x="637" y="187"/>
                    </a:cubicBezTo>
                    <a:cubicBezTo>
                      <a:pt x="637" y="186"/>
                      <a:pt x="637" y="186"/>
                      <a:pt x="637" y="185"/>
                    </a:cubicBezTo>
                    <a:cubicBezTo>
                      <a:pt x="635" y="182"/>
                      <a:pt x="632" y="179"/>
                      <a:pt x="631" y="176"/>
                    </a:cubicBezTo>
                    <a:cubicBezTo>
                      <a:pt x="629" y="173"/>
                      <a:pt x="628" y="171"/>
                      <a:pt x="627" y="168"/>
                    </a:cubicBezTo>
                    <a:cubicBezTo>
                      <a:pt x="626" y="167"/>
                      <a:pt x="625" y="165"/>
                      <a:pt x="624" y="163"/>
                    </a:cubicBezTo>
                    <a:cubicBezTo>
                      <a:pt x="622" y="161"/>
                      <a:pt x="620" y="159"/>
                      <a:pt x="620" y="157"/>
                    </a:cubicBezTo>
                    <a:cubicBezTo>
                      <a:pt x="619" y="156"/>
                      <a:pt x="618" y="156"/>
                      <a:pt x="618" y="155"/>
                    </a:cubicBezTo>
                    <a:cubicBezTo>
                      <a:pt x="617" y="154"/>
                      <a:pt x="617" y="154"/>
                      <a:pt x="617" y="153"/>
                    </a:cubicBezTo>
                    <a:cubicBezTo>
                      <a:pt x="615" y="152"/>
                      <a:pt x="614" y="150"/>
                      <a:pt x="612" y="148"/>
                    </a:cubicBezTo>
                    <a:cubicBezTo>
                      <a:pt x="612" y="147"/>
                      <a:pt x="611" y="145"/>
                      <a:pt x="610" y="144"/>
                    </a:cubicBezTo>
                    <a:cubicBezTo>
                      <a:pt x="610" y="143"/>
                      <a:pt x="608" y="143"/>
                      <a:pt x="608" y="142"/>
                    </a:cubicBezTo>
                    <a:cubicBezTo>
                      <a:pt x="607" y="140"/>
                      <a:pt x="606" y="138"/>
                      <a:pt x="605" y="137"/>
                    </a:cubicBezTo>
                    <a:cubicBezTo>
                      <a:pt x="604" y="136"/>
                      <a:pt x="602" y="134"/>
                      <a:pt x="601" y="133"/>
                    </a:cubicBezTo>
                    <a:cubicBezTo>
                      <a:pt x="600" y="132"/>
                      <a:pt x="600" y="131"/>
                      <a:pt x="599" y="130"/>
                    </a:cubicBezTo>
                    <a:cubicBezTo>
                      <a:pt x="598" y="128"/>
                      <a:pt x="596" y="127"/>
                      <a:pt x="595" y="125"/>
                    </a:cubicBezTo>
                    <a:cubicBezTo>
                      <a:pt x="591" y="122"/>
                      <a:pt x="588" y="118"/>
                      <a:pt x="586" y="115"/>
                    </a:cubicBezTo>
                    <a:cubicBezTo>
                      <a:pt x="581" y="111"/>
                      <a:pt x="577" y="107"/>
                      <a:pt x="573" y="102"/>
                    </a:cubicBezTo>
                    <a:cubicBezTo>
                      <a:pt x="570" y="101"/>
                      <a:pt x="568" y="99"/>
                      <a:pt x="567" y="96"/>
                    </a:cubicBezTo>
                    <a:cubicBezTo>
                      <a:pt x="566" y="96"/>
                      <a:pt x="565" y="96"/>
                      <a:pt x="565" y="96"/>
                    </a:cubicBezTo>
                    <a:cubicBezTo>
                      <a:pt x="562" y="93"/>
                      <a:pt x="560" y="90"/>
                      <a:pt x="556" y="88"/>
                    </a:cubicBezTo>
                    <a:cubicBezTo>
                      <a:pt x="553" y="85"/>
                      <a:pt x="550" y="83"/>
                      <a:pt x="547" y="81"/>
                    </a:cubicBezTo>
                    <a:cubicBezTo>
                      <a:pt x="546" y="80"/>
                      <a:pt x="546" y="80"/>
                      <a:pt x="546" y="79"/>
                    </a:cubicBezTo>
                    <a:cubicBezTo>
                      <a:pt x="545" y="79"/>
                      <a:pt x="545" y="80"/>
                      <a:pt x="544" y="80"/>
                    </a:cubicBezTo>
                    <a:cubicBezTo>
                      <a:pt x="543" y="79"/>
                      <a:pt x="543" y="78"/>
                      <a:pt x="543" y="78"/>
                    </a:cubicBezTo>
                    <a:close/>
                    <a:moveTo>
                      <a:pt x="492" y="233"/>
                    </a:moveTo>
                    <a:cubicBezTo>
                      <a:pt x="491" y="231"/>
                      <a:pt x="489" y="231"/>
                      <a:pt x="489" y="229"/>
                    </a:cubicBezTo>
                    <a:cubicBezTo>
                      <a:pt x="488" y="228"/>
                      <a:pt x="487" y="228"/>
                      <a:pt x="487" y="226"/>
                    </a:cubicBezTo>
                    <a:cubicBezTo>
                      <a:pt x="486" y="226"/>
                      <a:pt x="486" y="226"/>
                      <a:pt x="486" y="225"/>
                    </a:cubicBezTo>
                    <a:cubicBezTo>
                      <a:pt x="485" y="224"/>
                      <a:pt x="484" y="224"/>
                      <a:pt x="483" y="223"/>
                    </a:cubicBezTo>
                    <a:cubicBezTo>
                      <a:pt x="483" y="222"/>
                      <a:pt x="483" y="221"/>
                      <a:pt x="482" y="221"/>
                    </a:cubicBezTo>
                    <a:cubicBezTo>
                      <a:pt x="482" y="220"/>
                      <a:pt x="481" y="220"/>
                      <a:pt x="481" y="220"/>
                    </a:cubicBezTo>
                    <a:cubicBezTo>
                      <a:pt x="479" y="218"/>
                      <a:pt x="479" y="216"/>
                      <a:pt x="477" y="215"/>
                    </a:cubicBezTo>
                    <a:cubicBezTo>
                      <a:pt x="477" y="215"/>
                      <a:pt x="476" y="214"/>
                      <a:pt x="475" y="214"/>
                    </a:cubicBezTo>
                    <a:cubicBezTo>
                      <a:pt x="474" y="213"/>
                      <a:pt x="472" y="212"/>
                      <a:pt x="471" y="211"/>
                    </a:cubicBezTo>
                    <a:cubicBezTo>
                      <a:pt x="471" y="210"/>
                      <a:pt x="471" y="209"/>
                      <a:pt x="470" y="209"/>
                    </a:cubicBezTo>
                    <a:cubicBezTo>
                      <a:pt x="470" y="208"/>
                      <a:pt x="469" y="208"/>
                      <a:pt x="468" y="208"/>
                    </a:cubicBezTo>
                    <a:cubicBezTo>
                      <a:pt x="468" y="207"/>
                      <a:pt x="467" y="206"/>
                      <a:pt x="467" y="206"/>
                    </a:cubicBezTo>
                    <a:cubicBezTo>
                      <a:pt x="466" y="205"/>
                      <a:pt x="466" y="205"/>
                      <a:pt x="465" y="205"/>
                    </a:cubicBezTo>
                    <a:cubicBezTo>
                      <a:pt x="464" y="204"/>
                      <a:pt x="463" y="203"/>
                      <a:pt x="462" y="202"/>
                    </a:cubicBezTo>
                    <a:cubicBezTo>
                      <a:pt x="460" y="201"/>
                      <a:pt x="459" y="199"/>
                      <a:pt x="458" y="198"/>
                    </a:cubicBezTo>
                    <a:cubicBezTo>
                      <a:pt x="455" y="198"/>
                      <a:pt x="454" y="195"/>
                      <a:pt x="453" y="194"/>
                    </a:cubicBezTo>
                    <a:cubicBezTo>
                      <a:pt x="452" y="194"/>
                      <a:pt x="452" y="194"/>
                      <a:pt x="451" y="194"/>
                    </a:cubicBezTo>
                    <a:cubicBezTo>
                      <a:pt x="451" y="194"/>
                      <a:pt x="450" y="193"/>
                      <a:pt x="450" y="192"/>
                    </a:cubicBezTo>
                    <a:cubicBezTo>
                      <a:pt x="449" y="192"/>
                      <a:pt x="448" y="192"/>
                      <a:pt x="448" y="191"/>
                    </a:cubicBezTo>
                    <a:cubicBezTo>
                      <a:pt x="446" y="191"/>
                      <a:pt x="446" y="189"/>
                      <a:pt x="445" y="188"/>
                    </a:cubicBezTo>
                    <a:cubicBezTo>
                      <a:pt x="444" y="188"/>
                      <a:pt x="444" y="189"/>
                      <a:pt x="443" y="189"/>
                    </a:cubicBezTo>
                    <a:cubicBezTo>
                      <a:pt x="442" y="187"/>
                      <a:pt x="441" y="186"/>
                      <a:pt x="440" y="185"/>
                    </a:cubicBezTo>
                    <a:cubicBezTo>
                      <a:pt x="437" y="186"/>
                      <a:pt x="437" y="184"/>
                      <a:pt x="436" y="183"/>
                    </a:cubicBezTo>
                    <a:cubicBezTo>
                      <a:pt x="435" y="183"/>
                      <a:pt x="434" y="183"/>
                      <a:pt x="434" y="183"/>
                    </a:cubicBezTo>
                    <a:cubicBezTo>
                      <a:pt x="429" y="181"/>
                      <a:pt x="425" y="178"/>
                      <a:pt x="421" y="176"/>
                    </a:cubicBezTo>
                    <a:cubicBezTo>
                      <a:pt x="417" y="176"/>
                      <a:pt x="415" y="173"/>
                      <a:pt x="412" y="173"/>
                    </a:cubicBezTo>
                    <a:cubicBezTo>
                      <a:pt x="412" y="172"/>
                      <a:pt x="411" y="173"/>
                      <a:pt x="410" y="172"/>
                    </a:cubicBezTo>
                    <a:cubicBezTo>
                      <a:pt x="409" y="172"/>
                      <a:pt x="407" y="170"/>
                      <a:pt x="406" y="170"/>
                    </a:cubicBezTo>
                    <a:cubicBezTo>
                      <a:pt x="405" y="169"/>
                      <a:pt x="404" y="170"/>
                      <a:pt x="404" y="170"/>
                    </a:cubicBezTo>
                    <a:cubicBezTo>
                      <a:pt x="403" y="168"/>
                      <a:pt x="401" y="169"/>
                      <a:pt x="399" y="168"/>
                    </a:cubicBezTo>
                    <a:cubicBezTo>
                      <a:pt x="398" y="168"/>
                      <a:pt x="397" y="167"/>
                      <a:pt x="396" y="167"/>
                    </a:cubicBezTo>
                    <a:cubicBezTo>
                      <a:pt x="395" y="166"/>
                      <a:pt x="394" y="167"/>
                      <a:pt x="392" y="167"/>
                    </a:cubicBezTo>
                    <a:cubicBezTo>
                      <a:pt x="391" y="166"/>
                      <a:pt x="390" y="166"/>
                      <a:pt x="389" y="165"/>
                    </a:cubicBezTo>
                    <a:cubicBezTo>
                      <a:pt x="387" y="165"/>
                      <a:pt x="385" y="165"/>
                      <a:pt x="383" y="165"/>
                    </a:cubicBezTo>
                    <a:cubicBezTo>
                      <a:pt x="382" y="164"/>
                      <a:pt x="381" y="164"/>
                      <a:pt x="380" y="164"/>
                    </a:cubicBezTo>
                    <a:cubicBezTo>
                      <a:pt x="379" y="163"/>
                      <a:pt x="378" y="164"/>
                      <a:pt x="377" y="163"/>
                    </a:cubicBezTo>
                    <a:cubicBezTo>
                      <a:pt x="376" y="163"/>
                      <a:pt x="374" y="161"/>
                      <a:pt x="372" y="163"/>
                    </a:cubicBezTo>
                    <a:cubicBezTo>
                      <a:pt x="370" y="162"/>
                      <a:pt x="367" y="162"/>
                      <a:pt x="365" y="161"/>
                    </a:cubicBezTo>
                    <a:cubicBezTo>
                      <a:pt x="363" y="161"/>
                      <a:pt x="361" y="162"/>
                      <a:pt x="360" y="161"/>
                    </a:cubicBezTo>
                    <a:cubicBezTo>
                      <a:pt x="359" y="161"/>
                      <a:pt x="359" y="161"/>
                      <a:pt x="358" y="160"/>
                    </a:cubicBezTo>
                    <a:cubicBezTo>
                      <a:pt x="354" y="160"/>
                      <a:pt x="348" y="160"/>
                      <a:pt x="344" y="160"/>
                    </a:cubicBezTo>
                    <a:cubicBezTo>
                      <a:pt x="340" y="160"/>
                      <a:pt x="335" y="160"/>
                      <a:pt x="331" y="161"/>
                    </a:cubicBezTo>
                    <a:cubicBezTo>
                      <a:pt x="330" y="161"/>
                      <a:pt x="330" y="162"/>
                      <a:pt x="329" y="162"/>
                    </a:cubicBezTo>
                    <a:cubicBezTo>
                      <a:pt x="328" y="162"/>
                      <a:pt x="327" y="161"/>
                      <a:pt x="326" y="161"/>
                    </a:cubicBezTo>
                    <a:cubicBezTo>
                      <a:pt x="325" y="161"/>
                      <a:pt x="324" y="162"/>
                      <a:pt x="323" y="162"/>
                    </a:cubicBezTo>
                    <a:cubicBezTo>
                      <a:pt x="322" y="162"/>
                      <a:pt x="320" y="162"/>
                      <a:pt x="319" y="162"/>
                    </a:cubicBezTo>
                    <a:cubicBezTo>
                      <a:pt x="316" y="162"/>
                      <a:pt x="313" y="164"/>
                      <a:pt x="309" y="164"/>
                    </a:cubicBezTo>
                    <a:cubicBezTo>
                      <a:pt x="308" y="165"/>
                      <a:pt x="306" y="164"/>
                      <a:pt x="304" y="165"/>
                    </a:cubicBezTo>
                    <a:cubicBezTo>
                      <a:pt x="303" y="165"/>
                      <a:pt x="302" y="166"/>
                      <a:pt x="300" y="166"/>
                    </a:cubicBezTo>
                    <a:cubicBezTo>
                      <a:pt x="299" y="167"/>
                      <a:pt x="297" y="166"/>
                      <a:pt x="296" y="167"/>
                    </a:cubicBezTo>
                    <a:cubicBezTo>
                      <a:pt x="295" y="167"/>
                      <a:pt x="294" y="168"/>
                      <a:pt x="293" y="168"/>
                    </a:cubicBezTo>
                    <a:cubicBezTo>
                      <a:pt x="292" y="168"/>
                      <a:pt x="290" y="168"/>
                      <a:pt x="290" y="169"/>
                    </a:cubicBezTo>
                    <a:cubicBezTo>
                      <a:pt x="287" y="170"/>
                      <a:pt x="285" y="172"/>
                      <a:pt x="282" y="172"/>
                    </a:cubicBezTo>
                    <a:cubicBezTo>
                      <a:pt x="281" y="172"/>
                      <a:pt x="280" y="172"/>
                      <a:pt x="280" y="172"/>
                    </a:cubicBezTo>
                    <a:cubicBezTo>
                      <a:pt x="279" y="172"/>
                      <a:pt x="279" y="173"/>
                      <a:pt x="278" y="173"/>
                    </a:cubicBezTo>
                    <a:cubicBezTo>
                      <a:pt x="277" y="173"/>
                      <a:pt x="276" y="173"/>
                      <a:pt x="276" y="173"/>
                    </a:cubicBezTo>
                    <a:cubicBezTo>
                      <a:pt x="275" y="174"/>
                      <a:pt x="275" y="175"/>
                      <a:pt x="275" y="175"/>
                    </a:cubicBezTo>
                    <a:cubicBezTo>
                      <a:pt x="272" y="175"/>
                      <a:pt x="271" y="177"/>
                      <a:pt x="270" y="177"/>
                    </a:cubicBezTo>
                    <a:cubicBezTo>
                      <a:pt x="267" y="178"/>
                      <a:pt x="264" y="179"/>
                      <a:pt x="261" y="180"/>
                    </a:cubicBezTo>
                    <a:cubicBezTo>
                      <a:pt x="260" y="181"/>
                      <a:pt x="260" y="182"/>
                      <a:pt x="259" y="182"/>
                    </a:cubicBezTo>
                    <a:cubicBezTo>
                      <a:pt x="257" y="184"/>
                      <a:pt x="254" y="184"/>
                      <a:pt x="251" y="186"/>
                    </a:cubicBezTo>
                    <a:cubicBezTo>
                      <a:pt x="249" y="187"/>
                      <a:pt x="247" y="189"/>
                      <a:pt x="246" y="190"/>
                    </a:cubicBezTo>
                    <a:cubicBezTo>
                      <a:pt x="243" y="191"/>
                      <a:pt x="242" y="192"/>
                      <a:pt x="241" y="193"/>
                    </a:cubicBezTo>
                    <a:cubicBezTo>
                      <a:pt x="239" y="194"/>
                      <a:pt x="238" y="194"/>
                      <a:pt x="237" y="195"/>
                    </a:cubicBezTo>
                    <a:cubicBezTo>
                      <a:pt x="235" y="197"/>
                      <a:pt x="232" y="200"/>
                      <a:pt x="229" y="201"/>
                    </a:cubicBezTo>
                    <a:cubicBezTo>
                      <a:pt x="227" y="204"/>
                      <a:pt x="225" y="206"/>
                      <a:pt x="222" y="208"/>
                    </a:cubicBezTo>
                    <a:cubicBezTo>
                      <a:pt x="222" y="210"/>
                      <a:pt x="220" y="211"/>
                      <a:pt x="219" y="212"/>
                    </a:cubicBezTo>
                    <a:cubicBezTo>
                      <a:pt x="217" y="214"/>
                      <a:pt x="216" y="217"/>
                      <a:pt x="213" y="217"/>
                    </a:cubicBezTo>
                    <a:cubicBezTo>
                      <a:pt x="212" y="218"/>
                      <a:pt x="212" y="219"/>
                      <a:pt x="212" y="220"/>
                    </a:cubicBezTo>
                    <a:cubicBezTo>
                      <a:pt x="209" y="221"/>
                      <a:pt x="209" y="225"/>
                      <a:pt x="205" y="226"/>
                    </a:cubicBezTo>
                    <a:cubicBezTo>
                      <a:pt x="203" y="229"/>
                      <a:pt x="202" y="232"/>
                      <a:pt x="199" y="234"/>
                    </a:cubicBezTo>
                    <a:cubicBezTo>
                      <a:pt x="197" y="236"/>
                      <a:pt x="197" y="239"/>
                      <a:pt x="195" y="241"/>
                    </a:cubicBezTo>
                    <a:cubicBezTo>
                      <a:pt x="194" y="242"/>
                      <a:pt x="193" y="243"/>
                      <a:pt x="193" y="243"/>
                    </a:cubicBezTo>
                    <a:cubicBezTo>
                      <a:pt x="192" y="244"/>
                      <a:pt x="192" y="245"/>
                      <a:pt x="192" y="246"/>
                    </a:cubicBezTo>
                    <a:cubicBezTo>
                      <a:pt x="191" y="247"/>
                      <a:pt x="191" y="247"/>
                      <a:pt x="190" y="248"/>
                    </a:cubicBezTo>
                    <a:cubicBezTo>
                      <a:pt x="190" y="249"/>
                      <a:pt x="189" y="250"/>
                      <a:pt x="188" y="252"/>
                    </a:cubicBezTo>
                    <a:cubicBezTo>
                      <a:pt x="187" y="254"/>
                      <a:pt x="186" y="256"/>
                      <a:pt x="187" y="259"/>
                    </a:cubicBezTo>
                    <a:cubicBezTo>
                      <a:pt x="190" y="261"/>
                      <a:pt x="193" y="260"/>
                      <a:pt x="195" y="259"/>
                    </a:cubicBezTo>
                    <a:cubicBezTo>
                      <a:pt x="198" y="259"/>
                      <a:pt x="201" y="259"/>
                      <a:pt x="204" y="259"/>
                    </a:cubicBezTo>
                    <a:cubicBezTo>
                      <a:pt x="213" y="259"/>
                      <a:pt x="223" y="259"/>
                      <a:pt x="232" y="259"/>
                    </a:cubicBezTo>
                    <a:cubicBezTo>
                      <a:pt x="234" y="257"/>
                      <a:pt x="237" y="258"/>
                      <a:pt x="240" y="258"/>
                    </a:cubicBezTo>
                    <a:cubicBezTo>
                      <a:pt x="245" y="258"/>
                      <a:pt x="250" y="258"/>
                      <a:pt x="255" y="258"/>
                    </a:cubicBezTo>
                    <a:cubicBezTo>
                      <a:pt x="256" y="258"/>
                      <a:pt x="258" y="257"/>
                      <a:pt x="259" y="257"/>
                    </a:cubicBezTo>
                    <a:cubicBezTo>
                      <a:pt x="260" y="257"/>
                      <a:pt x="261" y="258"/>
                      <a:pt x="262" y="258"/>
                    </a:cubicBezTo>
                    <a:cubicBezTo>
                      <a:pt x="263" y="258"/>
                      <a:pt x="265" y="257"/>
                      <a:pt x="266" y="257"/>
                    </a:cubicBezTo>
                    <a:cubicBezTo>
                      <a:pt x="273" y="257"/>
                      <a:pt x="277" y="257"/>
                      <a:pt x="282" y="258"/>
                    </a:cubicBezTo>
                    <a:cubicBezTo>
                      <a:pt x="285" y="259"/>
                      <a:pt x="288" y="260"/>
                      <a:pt x="290" y="262"/>
                    </a:cubicBezTo>
                    <a:cubicBezTo>
                      <a:pt x="294" y="263"/>
                      <a:pt x="296" y="265"/>
                      <a:pt x="299" y="268"/>
                    </a:cubicBezTo>
                    <a:cubicBezTo>
                      <a:pt x="299" y="270"/>
                      <a:pt x="302" y="272"/>
                      <a:pt x="303" y="274"/>
                    </a:cubicBezTo>
                    <a:cubicBezTo>
                      <a:pt x="304" y="276"/>
                      <a:pt x="305" y="278"/>
                      <a:pt x="306" y="280"/>
                    </a:cubicBezTo>
                    <a:cubicBezTo>
                      <a:pt x="306" y="281"/>
                      <a:pt x="308" y="281"/>
                      <a:pt x="308" y="282"/>
                    </a:cubicBezTo>
                    <a:cubicBezTo>
                      <a:pt x="308" y="283"/>
                      <a:pt x="308" y="284"/>
                      <a:pt x="309" y="284"/>
                    </a:cubicBezTo>
                    <a:cubicBezTo>
                      <a:pt x="309" y="286"/>
                      <a:pt x="312" y="289"/>
                      <a:pt x="314" y="289"/>
                    </a:cubicBezTo>
                    <a:cubicBezTo>
                      <a:pt x="317" y="289"/>
                      <a:pt x="317" y="283"/>
                      <a:pt x="318" y="279"/>
                    </a:cubicBezTo>
                    <a:cubicBezTo>
                      <a:pt x="318" y="278"/>
                      <a:pt x="319" y="277"/>
                      <a:pt x="319" y="276"/>
                    </a:cubicBezTo>
                    <a:cubicBezTo>
                      <a:pt x="320" y="275"/>
                      <a:pt x="319" y="274"/>
                      <a:pt x="319" y="274"/>
                    </a:cubicBezTo>
                    <a:cubicBezTo>
                      <a:pt x="320" y="273"/>
                      <a:pt x="321" y="272"/>
                      <a:pt x="321" y="271"/>
                    </a:cubicBezTo>
                    <a:cubicBezTo>
                      <a:pt x="321" y="270"/>
                      <a:pt x="321" y="268"/>
                      <a:pt x="321" y="267"/>
                    </a:cubicBezTo>
                    <a:cubicBezTo>
                      <a:pt x="322" y="265"/>
                      <a:pt x="324" y="264"/>
                      <a:pt x="323" y="262"/>
                    </a:cubicBezTo>
                    <a:cubicBezTo>
                      <a:pt x="324" y="261"/>
                      <a:pt x="325" y="260"/>
                      <a:pt x="324" y="258"/>
                    </a:cubicBezTo>
                    <a:cubicBezTo>
                      <a:pt x="326" y="256"/>
                      <a:pt x="328" y="256"/>
                      <a:pt x="330" y="254"/>
                    </a:cubicBezTo>
                    <a:cubicBezTo>
                      <a:pt x="331" y="253"/>
                      <a:pt x="331" y="252"/>
                      <a:pt x="332" y="251"/>
                    </a:cubicBezTo>
                    <a:cubicBezTo>
                      <a:pt x="332" y="251"/>
                      <a:pt x="333" y="252"/>
                      <a:pt x="334" y="251"/>
                    </a:cubicBezTo>
                    <a:cubicBezTo>
                      <a:pt x="335" y="251"/>
                      <a:pt x="336" y="250"/>
                      <a:pt x="337" y="250"/>
                    </a:cubicBezTo>
                    <a:cubicBezTo>
                      <a:pt x="340" y="249"/>
                      <a:pt x="343" y="248"/>
                      <a:pt x="347" y="249"/>
                    </a:cubicBezTo>
                    <a:cubicBezTo>
                      <a:pt x="349" y="249"/>
                      <a:pt x="352" y="248"/>
                      <a:pt x="355" y="249"/>
                    </a:cubicBezTo>
                    <a:cubicBezTo>
                      <a:pt x="355" y="249"/>
                      <a:pt x="356" y="249"/>
                      <a:pt x="357" y="249"/>
                    </a:cubicBezTo>
                    <a:cubicBezTo>
                      <a:pt x="359" y="250"/>
                      <a:pt x="362" y="250"/>
                      <a:pt x="364" y="250"/>
                    </a:cubicBezTo>
                    <a:cubicBezTo>
                      <a:pt x="365" y="250"/>
                      <a:pt x="366" y="251"/>
                      <a:pt x="367" y="251"/>
                    </a:cubicBezTo>
                    <a:cubicBezTo>
                      <a:pt x="369" y="252"/>
                      <a:pt x="371" y="252"/>
                      <a:pt x="372" y="253"/>
                    </a:cubicBezTo>
                    <a:cubicBezTo>
                      <a:pt x="377" y="253"/>
                      <a:pt x="379" y="256"/>
                      <a:pt x="383" y="256"/>
                    </a:cubicBezTo>
                    <a:cubicBezTo>
                      <a:pt x="387" y="258"/>
                      <a:pt x="386" y="262"/>
                      <a:pt x="383" y="264"/>
                    </a:cubicBezTo>
                    <a:cubicBezTo>
                      <a:pt x="379" y="266"/>
                      <a:pt x="373" y="267"/>
                      <a:pt x="369" y="270"/>
                    </a:cubicBezTo>
                    <a:cubicBezTo>
                      <a:pt x="366" y="270"/>
                      <a:pt x="364" y="272"/>
                      <a:pt x="364" y="274"/>
                    </a:cubicBezTo>
                    <a:cubicBezTo>
                      <a:pt x="364" y="274"/>
                      <a:pt x="365" y="275"/>
                      <a:pt x="365" y="276"/>
                    </a:cubicBezTo>
                    <a:cubicBezTo>
                      <a:pt x="366" y="277"/>
                      <a:pt x="366" y="278"/>
                      <a:pt x="366" y="279"/>
                    </a:cubicBezTo>
                    <a:cubicBezTo>
                      <a:pt x="366" y="280"/>
                      <a:pt x="367" y="281"/>
                      <a:pt x="368" y="282"/>
                    </a:cubicBezTo>
                    <a:cubicBezTo>
                      <a:pt x="368" y="282"/>
                      <a:pt x="368" y="283"/>
                      <a:pt x="368" y="283"/>
                    </a:cubicBezTo>
                    <a:cubicBezTo>
                      <a:pt x="369" y="284"/>
                      <a:pt x="369" y="285"/>
                      <a:pt x="370" y="285"/>
                    </a:cubicBezTo>
                    <a:cubicBezTo>
                      <a:pt x="371" y="288"/>
                      <a:pt x="372" y="292"/>
                      <a:pt x="374" y="293"/>
                    </a:cubicBezTo>
                    <a:cubicBezTo>
                      <a:pt x="377" y="293"/>
                      <a:pt x="378" y="291"/>
                      <a:pt x="378" y="288"/>
                    </a:cubicBezTo>
                    <a:cubicBezTo>
                      <a:pt x="380" y="286"/>
                      <a:pt x="381" y="284"/>
                      <a:pt x="382" y="282"/>
                    </a:cubicBezTo>
                    <a:cubicBezTo>
                      <a:pt x="384" y="281"/>
                      <a:pt x="384" y="278"/>
                      <a:pt x="384" y="276"/>
                    </a:cubicBezTo>
                    <a:cubicBezTo>
                      <a:pt x="388" y="273"/>
                      <a:pt x="389" y="267"/>
                      <a:pt x="393" y="264"/>
                    </a:cubicBezTo>
                    <a:cubicBezTo>
                      <a:pt x="393" y="264"/>
                      <a:pt x="394" y="264"/>
                      <a:pt x="395" y="264"/>
                    </a:cubicBezTo>
                    <a:cubicBezTo>
                      <a:pt x="397" y="260"/>
                      <a:pt x="402" y="258"/>
                      <a:pt x="407" y="257"/>
                    </a:cubicBezTo>
                    <a:cubicBezTo>
                      <a:pt x="415" y="254"/>
                      <a:pt x="424" y="252"/>
                      <a:pt x="434" y="254"/>
                    </a:cubicBezTo>
                    <a:cubicBezTo>
                      <a:pt x="436" y="252"/>
                      <a:pt x="441" y="254"/>
                      <a:pt x="446" y="254"/>
                    </a:cubicBezTo>
                    <a:cubicBezTo>
                      <a:pt x="448" y="254"/>
                      <a:pt x="449" y="254"/>
                      <a:pt x="450" y="254"/>
                    </a:cubicBezTo>
                    <a:cubicBezTo>
                      <a:pt x="450" y="254"/>
                      <a:pt x="451" y="253"/>
                      <a:pt x="452" y="253"/>
                    </a:cubicBezTo>
                    <a:cubicBezTo>
                      <a:pt x="456" y="253"/>
                      <a:pt x="462" y="253"/>
                      <a:pt x="468" y="253"/>
                    </a:cubicBezTo>
                    <a:cubicBezTo>
                      <a:pt x="469" y="253"/>
                      <a:pt x="470" y="253"/>
                      <a:pt x="471" y="253"/>
                    </a:cubicBezTo>
                    <a:cubicBezTo>
                      <a:pt x="473" y="253"/>
                      <a:pt x="475" y="252"/>
                      <a:pt x="476" y="252"/>
                    </a:cubicBezTo>
                    <a:cubicBezTo>
                      <a:pt x="478" y="252"/>
                      <a:pt x="480" y="253"/>
                      <a:pt x="481" y="253"/>
                    </a:cubicBezTo>
                    <a:cubicBezTo>
                      <a:pt x="482" y="253"/>
                      <a:pt x="483" y="252"/>
                      <a:pt x="484" y="252"/>
                    </a:cubicBezTo>
                    <a:cubicBezTo>
                      <a:pt x="489" y="252"/>
                      <a:pt x="494" y="253"/>
                      <a:pt x="499" y="252"/>
                    </a:cubicBezTo>
                    <a:cubicBezTo>
                      <a:pt x="503" y="247"/>
                      <a:pt x="496" y="242"/>
                      <a:pt x="496" y="237"/>
                    </a:cubicBezTo>
                    <a:cubicBezTo>
                      <a:pt x="494" y="236"/>
                      <a:pt x="493" y="234"/>
                      <a:pt x="492" y="233"/>
                    </a:cubicBezTo>
                    <a:close/>
                    <a:moveTo>
                      <a:pt x="614" y="234"/>
                    </a:moveTo>
                    <a:cubicBezTo>
                      <a:pt x="614" y="237"/>
                      <a:pt x="616" y="237"/>
                      <a:pt x="615" y="240"/>
                    </a:cubicBezTo>
                    <a:cubicBezTo>
                      <a:pt x="616" y="243"/>
                      <a:pt x="620" y="242"/>
                      <a:pt x="621" y="240"/>
                    </a:cubicBezTo>
                    <a:cubicBezTo>
                      <a:pt x="621" y="237"/>
                      <a:pt x="620" y="235"/>
                      <a:pt x="619" y="233"/>
                    </a:cubicBezTo>
                    <a:cubicBezTo>
                      <a:pt x="617" y="233"/>
                      <a:pt x="615" y="232"/>
                      <a:pt x="614" y="234"/>
                    </a:cubicBezTo>
                    <a:close/>
                    <a:moveTo>
                      <a:pt x="536" y="262"/>
                    </a:moveTo>
                    <a:cubicBezTo>
                      <a:pt x="534" y="263"/>
                      <a:pt x="532" y="262"/>
                      <a:pt x="530" y="261"/>
                    </a:cubicBezTo>
                    <a:cubicBezTo>
                      <a:pt x="529" y="261"/>
                      <a:pt x="528" y="261"/>
                      <a:pt x="527" y="261"/>
                    </a:cubicBezTo>
                    <a:cubicBezTo>
                      <a:pt x="525" y="260"/>
                      <a:pt x="524" y="257"/>
                      <a:pt x="522" y="256"/>
                    </a:cubicBezTo>
                    <a:cubicBezTo>
                      <a:pt x="517" y="256"/>
                      <a:pt x="519" y="258"/>
                      <a:pt x="520" y="260"/>
                    </a:cubicBezTo>
                    <a:cubicBezTo>
                      <a:pt x="520" y="261"/>
                      <a:pt x="521" y="263"/>
                      <a:pt x="522" y="265"/>
                    </a:cubicBezTo>
                    <a:cubicBezTo>
                      <a:pt x="524" y="268"/>
                      <a:pt x="525" y="268"/>
                      <a:pt x="528" y="270"/>
                    </a:cubicBezTo>
                    <a:cubicBezTo>
                      <a:pt x="529" y="271"/>
                      <a:pt x="531" y="272"/>
                      <a:pt x="532" y="272"/>
                    </a:cubicBezTo>
                    <a:cubicBezTo>
                      <a:pt x="534" y="273"/>
                      <a:pt x="537" y="273"/>
                      <a:pt x="538" y="274"/>
                    </a:cubicBezTo>
                    <a:cubicBezTo>
                      <a:pt x="540" y="273"/>
                      <a:pt x="542" y="274"/>
                      <a:pt x="543" y="274"/>
                    </a:cubicBezTo>
                    <a:cubicBezTo>
                      <a:pt x="544" y="273"/>
                      <a:pt x="546" y="272"/>
                      <a:pt x="546" y="270"/>
                    </a:cubicBezTo>
                    <a:cubicBezTo>
                      <a:pt x="546" y="269"/>
                      <a:pt x="545" y="268"/>
                      <a:pt x="545" y="266"/>
                    </a:cubicBezTo>
                    <a:cubicBezTo>
                      <a:pt x="543" y="264"/>
                      <a:pt x="539" y="264"/>
                      <a:pt x="536" y="2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Freeform 6">
                <a:extLst>
                  <a:ext uri="{FF2B5EF4-FFF2-40B4-BE49-F238E27FC236}">
                    <a16:creationId xmlns:a16="http://schemas.microsoft.com/office/drawing/2014/main" id="{E21A915A-72FE-412A-8A0A-974766B7AF22}"/>
                  </a:ext>
                </a:extLst>
              </p:cNvPr>
              <p:cNvSpPr>
                <a:spLocks/>
              </p:cNvSpPr>
              <p:nvPr/>
            </p:nvSpPr>
            <p:spPr bwMode="auto">
              <a:xfrm>
                <a:off x="2883" y="1255"/>
                <a:ext cx="73" cy="75"/>
              </a:xfrm>
              <a:custGeom>
                <a:avLst/>
                <a:gdLst>
                  <a:gd name="T0" fmla="*/ 17 w 35"/>
                  <a:gd name="T1" fmla="*/ 35 h 36"/>
                  <a:gd name="T2" fmla="*/ 15 w 35"/>
                  <a:gd name="T3" fmla="*/ 26 h 36"/>
                  <a:gd name="T4" fmla="*/ 11 w 35"/>
                  <a:gd name="T5" fmla="*/ 25 h 36"/>
                  <a:gd name="T6" fmla="*/ 9 w 35"/>
                  <a:gd name="T7" fmla="*/ 26 h 36"/>
                  <a:gd name="T8" fmla="*/ 3 w 35"/>
                  <a:gd name="T9" fmla="*/ 23 h 36"/>
                  <a:gd name="T10" fmla="*/ 0 w 35"/>
                  <a:gd name="T11" fmla="*/ 20 h 36"/>
                  <a:gd name="T12" fmla="*/ 0 w 35"/>
                  <a:gd name="T13" fmla="*/ 15 h 36"/>
                  <a:gd name="T14" fmla="*/ 4 w 35"/>
                  <a:gd name="T15" fmla="*/ 12 h 36"/>
                  <a:gd name="T16" fmla="*/ 6 w 35"/>
                  <a:gd name="T17" fmla="*/ 10 h 36"/>
                  <a:gd name="T18" fmla="*/ 10 w 35"/>
                  <a:gd name="T19" fmla="*/ 8 h 36"/>
                  <a:gd name="T20" fmla="*/ 14 w 35"/>
                  <a:gd name="T21" fmla="*/ 4 h 36"/>
                  <a:gd name="T22" fmla="*/ 15 w 35"/>
                  <a:gd name="T23" fmla="*/ 4 h 36"/>
                  <a:gd name="T24" fmla="*/ 18 w 35"/>
                  <a:gd name="T25" fmla="*/ 1 h 36"/>
                  <a:gd name="T26" fmla="*/ 24 w 35"/>
                  <a:gd name="T27" fmla="*/ 0 h 36"/>
                  <a:gd name="T28" fmla="*/ 33 w 35"/>
                  <a:gd name="T29" fmla="*/ 4 h 36"/>
                  <a:gd name="T30" fmla="*/ 33 w 35"/>
                  <a:gd name="T31" fmla="*/ 6 h 36"/>
                  <a:gd name="T32" fmla="*/ 34 w 35"/>
                  <a:gd name="T33" fmla="*/ 14 h 36"/>
                  <a:gd name="T34" fmla="*/ 33 w 35"/>
                  <a:gd name="T35" fmla="*/ 17 h 36"/>
                  <a:gd name="T36" fmla="*/ 33 w 35"/>
                  <a:gd name="T37" fmla="*/ 18 h 36"/>
                  <a:gd name="T38" fmla="*/ 31 w 35"/>
                  <a:gd name="T39" fmla="*/ 20 h 36"/>
                  <a:gd name="T40" fmla="*/ 30 w 35"/>
                  <a:gd name="T41" fmla="*/ 24 h 36"/>
                  <a:gd name="T42" fmla="*/ 23 w 35"/>
                  <a:gd name="T43" fmla="*/ 31 h 36"/>
                  <a:gd name="T44" fmla="*/ 17 w 35"/>
                  <a:gd name="T45"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6">
                    <a:moveTo>
                      <a:pt x="17" y="35"/>
                    </a:moveTo>
                    <a:cubicBezTo>
                      <a:pt x="16" y="32"/>
                      <a:pt x="16" y="29"/>
                      <a:pt x="15" y="26"/>
                    </a:cubicBezTo>
                    <a:cubicBezTo>
                      <a:pt x="14" y="26"/>
                      <a:pt x="13" y="25"/>
                      <a:pt x="11" y="25"/>
                    </a:cubicBezTo>
                    <a:cubicBezTo>
                      <a:pt x="10" y="25"/>
                      <a:pt x="10" y="26"/>
                      <a:pt x="9" y="26"/>
                    </a:cubicBezTo>
                    <a:cubicBezTo>
                      <a:pt x="6" y="26"/>
                      <a:pt x="5" y="24"/>
                      <a:pt x="3" y="23"/>
                    </a:cubicBezTo>
                    <a:cubicBezTo>
                      <a:pt x="2" y="21"/>
                      <a:pt x="1" y="21"/>
                      <a:pt x="0" y="20"/>
                    </a:cubicBezTo>
                    <a:cubicBezTo>
                      <a:pt x="0" y="18"/>
                      <a:pt x="0" y="17"/>
                      <a:pt x="0" y="15"/>
                    </a:cubicBezTo>
                    <a:cubicBezTo>
                      <a:pt x="0" y="13"/>
                      <a:pt x="2" y="13"/>
                      <a:pt x="4" y="12"/>
                    </a:cubicBezTo>
                    <a:cubicBezTo>
                      <a:pt x="5" y="12"/>
                      <a:pt x="5" y="11"/>
                      <a:pt x="6" y="10"/>
                    </a:cubicBezTo>
                    <a:cubicBezTo>
                      <a:pt x="7" y="9"/>
                      <a:pt x="9" y="9"/>
                      <a:pt x="10" y="8"/>
                    </a:cubicBezTo>
                    <a:cubicBezTo>
                      <a:pt x="12" y="7"/>
                      <a:pt x="12" y="5"/>
                      <a:pt x="14" y="4"/>
                    </a:cubicBezTo>
                    <a:cubicBezTo>
                      <a:pt x="14" y="4"/>
                      <a:pt x="15" y="4"/>
                      <a:pt x="15" y="4"/>
                    </a:cubicBezTo>
                    <a:cubicBezTo>
                      <a:pt x="16" y="3"/>
                      <a:pt x="17" y="2"/>
                      <a:pt x="18" y="1"/>
                    </a:cubicBezTo>
                    <a:cubicBezTo>
                      <a:pt x="21" y="1"/>
                      <a:pt x="22" y="0"/>
                      <a:pt x="24" y="0"/>
                    </a:cubicBezTo>
                    <a:cubicBezTo>
                      <a:pt x="28" y="0"/>
                      <a:pt x="31" y="2"/>
                      <a:pt x="33" y="4"/>
                    </a:cubicBezTo>
                    <a:cubicBezTo>
                      <a:pt x="33" y="5"/>
                      <a:pt x="33" y="5"/>
                      <a:pt x="33" y="6"/>
                    </a:cubicBezTo>
                    <a:cubicBezTo>
                      <a:pt x="35" y="8"/>
                      <a:pt x="35" y="11"/>
                      <a:pt x="34" y="14"/>
                    </a:cubicBezTo>
                    <a:cubicBezTo>
                      <a:pt x="34" y="14"/>
                      <a:pt x="33" y="15"/>
                      <a:pt x="33" y="17"/>
                    </a:cubicBezTo>
                    <a:cubicBezTo>
                      <a:pt x="33" y="17"/>
                      <a:pt x="33" y="18"/>
                      <a:pt x="33" y="18"/>
                    </a:cubicBezTo>
                    <a:cubicBezTo>
                      <a:pt x="32" y="19"/>
                      <a:pt x="32" y="19"/>
                      <a:pt x="31" y="20"/>
                    </a:cubicBezTo>
                    <a:cubicBezTo>
                      <a:pt x="31" y="21"/>
                      <a:pt x="31" y="23"/>
                      <a:pt x="30" y="24"/>
                    </a:cubicBezTo>
                    <a:cubicBezTo>
                      <a:pt x="29" y="26"/>
                      <a:pt x="25" y="29"/>
                      <a:pt x="23" y="31"/>
                    </a:cubicBezTo>
                    <a:cubicBezTo>
                      <a:pt x="23" y="34"/>
                      <a:pt x="20" y="36"/>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Freeform 7">
                <a:extLst>
                  <a:ext uri="{FF2B5EF4-FFF2-40B4-BE49-F238E27FC236}">
                    <a16:creationId xmlns:a16="http://schemas.microsoft.com/office/drawing/2014/main" id="{F182158E-ED2E-4EC0-AC3A-F130D3F108B9}"/>
                  </a:ext>
                </a:extLst>
              </p:cNvPr>
              <p:cNvSpPr>
                <a:spLocks/>
              </p:cNvSpPr>
              <p:nvPr/>
            </p:nvSpPr>
            <p:spPr bwMode="auto">
              <a:xfrm>
                <a:off x="2787" y="1255"/>
                <a:ext cx="44" cy="48"/>
              </a:xfrm>
              <a:custGeom>
                <a:avLst/>
                <a:gdLst>
                  <a:gd name="T0" fmla="*/ 17 w 21"/>
                  <a:gd name="T1" fmla="*/ 5 h 23"/>
                  <a:gd name="T2" fmla="*/ 20 w 21"/>
                  <a:gd name="T3" fmla="*/ 9 h 23"/>
                  <a:gd name="T4" fmla="*/ 19 w 21"/>
                  <a:gd name="T5" fmla="*/ 16 h 23"/>
                  <a:gd name="T6" fmla="*/ 18 w 21"/>
                  <a:gd name="T7" fmla="*/ 17 h 23"/>
                  <a:gd name="T8" fmla="*/ 16 w 21"/>
                  <a:gd name="T9" fmla="*/ 18 h 23"/>
                  <a:gd name="T10" fmla="*/ 11 w 21"/>
                  <a:gd name="T11" fmla="*/ 21 h 23"/>
                  <a:gd name="T12" fmla="*/ 7 w 21"/>
                  <a:gd name="T13" fmla="*/ 22 h 23"/>
                  <a:gd name="T14" fmla="*/ 6 w 21"/>
                  <a:gd name="T15" fmla="*/ 20 h 23"/>
                  <a:gd name="T16" fmla="*/ 4 w 21"/>
                  <a:gd name="T17" fmla="*/ 18 h 23"/>
                  <a:gd name="T18" fmla="*/ 3 w 21"/>
                  <a:gd name="T19" fmla="*/ 16 h 23"/>
                  <a:gd name="T20" fmla="*/ 2 w 21"/>
                  <a:gd name="T21" fmla="*/ 14 h 23"/>
                  <a:gd name="T22" fmla="*/ 1 w 21"/>
                  <a:gd name="T23" fmla="*/ 4 h 23"/>
                  <a:gd name="T24" fmla="*/ 11 w 21"/>
                  <a:gd name="T25" fmla="*/ 3 h 23"/>
                  <a:gd name="T26" fmla="*/ 12 w 21"/>
                  <a:gd name="T27" fmla="*/ 3 h 23"/>
                  <a:gd name="T28" fmla="*/ 14 w 21"/>
                  <a:gd name="T29" fmla="*/ 5 h 23"/>
                  <a:gd name="T30" fmla="*/ 17 w 21"/>
                  <a:gd name="T3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3">
                    <a:moveTo>
                      <a:pt x="17" y="5"/>
                    </a:moveTo>
                    <a:cubicBezTo>
                      <a:pt x="19" y="6"/>
                      <a:pt x="20" y="7"/>
                      <a:pt x="20" y="9"/>
                    </a:cubicBezTo>
                    <a:cubicBezTo>
                      <a:pt x="21" y="11"/>
                      <a:pt x="20" y="15"/>
                      <a:pt x="19" y="16"/>
                    </a:cubicBezTo>
                    <a:cubicBezTo>
                      <a:pt x="19" y="16"/>
                      <a:pt x="18" y="16"/>
                      <a:pt x="18" y="17"/>
                    </a:cubicBezTo>
                    <a:cubicBezTo>
                      <a:pt x="17" y="17"/>
                      <a:pt x="17" y="18"/>
                      <a:pt x="16" y="18"/>
                    </a:cubicBezTo>
                    <a:cubicBezTo>
                      <a:pt x="15" y="20"/>
                      <a:pt x="13" y="20"/>
                      <a:pt x="11" y="21"/>
                    </a:cubicBezTo>
                    <a:cubicBezTo>
                      <a:pt x="10" y="22"/>
                      <a:pt x="9" y="23"/>
                      <a:pt x="7" y="22"/>
                    </a:cubicBezTo>
                    <a:cubicBezTo>
                      <a:pt x="6" y="22"/>
                      <a:pt x="6" y="21"/>
                      <a:pt x="6" y="20"/>
                    </a:cubicBezTo>
                    <a:cubicBezTo>
                      <a:pt x="5" y="19"/>
                      <a:pt x="4" y="19"/>
                      <a:pt x="4" y="18"/>
                    </a:cubicBezTo>
                    <a:cubicBezTo>
                      <a:pt x="4" y="17"/>
                      <a:pt x="3" y="16"/>
                      <a:pt x="3" y="16"/>
                    </a:cubicBezTo>
                    <a:cubicBezTo>
                      <a:pt x="3" y="15"/>
                      <a:pt x="2" y="14"/>
                      <a:pt x="2" y="14"/>
                    </a:cubicBezTo>
                    <a:cubicBezTo>
                      <a:pt x="0" y="11"/>
                      <a:pt x="1" y="7"/>
                      <a:pt x="1" y="4"/>
                    </a:cubicBezTo>
                    <a:cubicBezTo>
                      <a:pt x="2" y="1"/>
                      <a:pt x="8" y="0"/>
                      <a:pt x="11" y="3"/>
                    </a:cubicBezTo>
                    <a:cubicBezTo>
                      <a:pt x="12" y="3"/>
                      <a:pt x="12" y="2"/>
                      <a:pt x="12" y="3"/>
                    </a:cubicBezTo>
                    <a:cubicBezTo>
                      <a:pt x="13" y="3"/>
                      <a:pt x="13" y="4"/>
                      <a:pt x="14" y="5"/>
                    </a:cubicBezTo>
                    <a:cubicBezTo>
                      <a:pt x="15" y="5"/>
                      <a:pt x="16" y="5"/>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Freeform 8">
                <a:extLst>
                  <a:ext uri="{FF2B5EF4-FFF2-40B4-BE49-F238E27FC236}">
                    <a16:creationId xmlns:a16="http://schemas.microsoft.com/office/drawing/2014/main" id="{01744B54-57AF-4D9A-A772-A4B9B0278CE6}"/>
                  </a:ext>
                </a:extLst>
              </p:cNvPr>
              <p:cNvSpPr>
                <a:spLocks/>
              </p:cNvSpPr>
              <p:nvPr/>
            </p:nvSpPr>
            <p:spPr bwMode="auto">
              <a:xfrm>
                <a:off x="3137" y="1312"/>
                <a:ext cx="200" cy="153"/>
              </a:xfrm>
              <a:custGeom>
                <a:avLst/>
                <a:gdLst>
                  <a:gd name="T0" fmla="*/ 82 w 96"/>
                  <a:gd name="T1" fmla="*/ 2 h 74"/>
                  <a:gd name="T2" fmla="*/ 84 w 96"/>
                  <a:gd name="T3" fmla="*/ 5 h 74"/>
                  <a:gd name="T4" fmla="*/ 84 w 96"/>
                  <a:gd name="T5" fmla="*/ 7 h 74"/>
                  <a:gd name="T6" fmla="*/ 88 w 96"/>
                  <a:gd name="T7" fmla="*/ 11 h 74"/>
                  <a:gd name="T8" fmla="*/ 88 w 96"/>
                  <a:gd name="T9" fmla="*/ 13 h 74"/>
                  <a:gd name="T10" fmla="*/ 89 w 96"/>
                  <a:gd name="T11" fmla="*/ 15 h 74"/>
                  <a:gd name="T12" fmla="*/ 88 w 96"/>
                  <a:gd name="T13" fmla="*/ 22 h 74"/>
                  <a:gd name="T14" fmla="*/ 81 w 96"/>
                  <a:gd name="T15" fmla="*/ 28 h 74"/>
                  <a:gd name="T16" fmla="*/ 81 w 96"/>
                  <a:gd name="T17" fmla="*/ 30 h 74"/>
                  <a:gd name="T18" fmla="*/ 78 w 96"/>
                  <a:gd name="T19" fmla="*/ 33 h 74"/>
                  <a:gd name="T20" fmla="*/ 78 w 96"/>
                  <a:gd name="T21" fmla="*/ 36 h 74"/>
                  <a:gd name="T22" fmla="*/ 76 w 96"/>
                  <a:gd name="T23" fmla="*/ 42 h 74"/>
                  <a:gd name="T24" fmla="*/ 94 w 96"/>
                  <a:gd name="T25" fmla="*/ 43 h 74"/>
                  <a:gd name="T26" fmla="*/ 94 w 96"/>
                  <a:gd name="T27" fmla="*/ 49 h 74"/>
                  <a:gd name="T28" fmla="*/ 88 w 96"/>
                  <a:gd name="T29" fmla="*/ 51 h 74"/>
                  <a:gd name="T30" fmla="*/ 86 w 96"/>
                  <a:gd name="T31" fmla="*/ 52 h 74"/>
                  <a:gd name="T32" fmla="*/ 82 w 96"/>
                  <a:gd name="T33" fmla="*/ 52 h 74"/>
                  <a:gd name="T34" fmla="*/ 69 w 96"/>
                  <a:gd name="T35" fmla="*/ 53 h 74"/>
                  <a:gd name="T36" fmla="*/ 59 w 96"/>
                  <a:gd name="T37" fmla="*/ 64 h 74"/>
                  <a:gd name="T38" fmla="*/ 53 w 96"/>
                  <a:gd name="T39" fmla="*/ 69 h 74"/>
                  <a:gd name="T40" fmla="*/ 46 w 96"/>
                  <a:gd name="T41" fmla="*/ 72 h 74"/>
                  <a:gd name="T42" fmla="*/ 40 w 96"/>
                  <a:gd name="T43" fmla="*/ 74 h 74"/>
                  <a:gd name="T44" fmla="*/ 38 w 96"/>
                  <a:gd name="T45" fmla="*/ 74 h 74"/>
                  <a:gd name="T46" fmla="*/ 25 w 96"/>
                  <a:gd name="T47" fmla="*/ 74 h 74"/>
                  <a:gd name="T48" fmla="*/ 19 w 96"/>
                  <a:gd name="T49" fmla="*/ 71 h 74"/>
                  <a:gd name="T50" fmla="*/ 29 w 96"/>
                  <a:gd name="T51" fmla="*/ 67 h 74"/>
                  <a:gd name="T52" fmla="*/ 36 w 96"/>
                  <a:gd name="T53" fmla="*/ 65 h 74"/>
                  <a:gd name="T54" fmla="*/ 40 w 96"/>
                  <a:gd name="T55" fmla="*/ 62 h 74"/>
                  <a:gd name="T56" fmla="*/ 35 w 96"/>
                  <a:gd name="T57" fmla="*/ 58 h 74"/>
                  <a:gd name="T58" fmla="*/ 26 w 96"/>
                  <a:gd name="T59" fmla="*/ 58 h 74"/>
                  <a:gd name="T60" fmla="*/ 23 w 96"/>
                  <a:gd name="T61" fmla="*/ 58 h 74"/>
                  <a:gd name="T62" fmla="*/ 19 w 96"/>
                  <a:gd name="T63" fmla="*/ 58 h 74"/>
                  <a:gd name="T64" fmla="*/ 14 w 96"/>
                  <a:gd name="T65" fmla="*/ 57 h 74"/>
                  <a:gd name="T66" fmla="*/ 4 w 96"/>
                  <a:gd name="T67" fmla="*/ 50 h 74"/>
                  <a:gd name="T68" fmla="*/ 4 w 96"/>
                  <a:gd name="T69" fmla="*/ 49 h 74"/>
                  <a:gd name="T70" fmla="*/ 0 w 96"/>
                  <a:gd name="T71" fmla="*/ 45 h 74"/>
                  <a:gd name="T72" fmla="*/ 2 w 96"/>
                  <a:gd name="T73" fmla="*/ 40 h 74"/>
                  <a:gd name="T74" fmla="*/ 8 w 96"/>
                  <a:gd name="T75" fmla="*/ 41 h 74"/>
                  <a:gd name="T76" fmla="*/ 11 w 96"/>
                  <a:gd name="T77" fmla="*/ 42 h 74"/>
                  <a:gd name="T78" fmla="*/ 14 w 96"/>
                  <a:gd name="T79" fmla="*/ 43 h 74"/>
                  <a:gd name="T80" fmla="*/ 27 w 96"/>
                  <a:gd name="T81" fmla="*/ 43 h 74"/>
                  <a:gd name="T82" fmla="*/ 32 w 96"/>
                  <a:gd name="T83" fmla="*/ 43 h 74"/>
                  <a:gd name="T84" fmla="*/ 55 w 96"/>
                  <a:gd name="T85" fmla="*/ 42 h 74"/>
                  <a:gd name="T86" fmla="*/ 59 w 96"/>
                  <a:gd name="T87" fmla="*/ 38 h 74"/>
                  <a:gd name="T88" fmla="*/ 63 w 96"/>
                  <a:gd name="T89" fmla="*/ 30 h 74"/>
                  <a:gd name="T90" fmla="*/ 65 w 96"/>
                  <a:gd name="T91" fmla="*/ 24 h 74"/>
                  <a:gd name="T92" fmla="*/ 66 w 96"/>
                  <a:gd name="T93" fmla="*/ 19 h 74"/>
                  <a:gd name="T94" fmla="*/ 71 w 96"/>
                  <a:gd name="T95" fmla="*/ 12 h 74"/>
                  <a:gd name="T96" fmla="*/ 72 w 96"/>
                  <a:gd name="T97" fmla="*/ 7 h 74"/>
                  <a:gd name="T98" fmla="*/ 73 w 96"/>
                  <a:gd name="T99" fmla="*/ 5 h 74"/>
                  <a:gd name="T100" fmla="*/ 74 w 96"/>
                  <a:gd name="T101" fmla="*/ 3 h 74"/>
                  <a:gd name="T102" fmla="*/ 82 w 96"/>
                  <a:gd name="T10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 h="74">
                    <a:moveTo>
                      <a:pt x="82" y="2"/>
                    </a:moveTo>
                    <a:cubicBezTo>
                      <a:pt x="82" y="3"/>
                      <a:pt x="84" y="4"/>
                      <a:pt x="84" y="5"/>
                    </a:cubicBezTo>
                    <a:cubicBezTo>
                      <a:pt x="84" y="6"/>
                      <a:pt x="84" y="6"/>
                      <a:pt x="84" y="7"/>
                    </a:cubicBezTo>
                    <a:cubicBezTo>
                      <a:pt x="85" y="8"/>
                      <a:pt x="87" y="9"/>
                      <a:pt x="88" y="11"/>
                    </a:cubicBezTo>
                    <a:cubicBezTo>
                      <a:pt x="88" y="11"/>
                      <a:pt x="88" y="12"/>
                      <a:pt x="88" y="13"/>
                    </a:cubicBezTo>
                    <a:cubicBezTo>
                      <a:pt x="89" y="14"/>
                      <a:pt x="89" y="15"/>
                      <a:pt x="89" y="15"/>
                    </a:cubicBezTo>
                    <a:cubicBezTo>
                      <a:pt x="90" y="18"/>
                      <a:pt x="88" y="19"/>
                      <a:pt x="88" y="22"/>
                    </a:cubicBezTo>
                    <a:cubicBezTo>
                      <a:pt x="86" y="23"/>
                      <a:pt x="82" y="25"/>
                      <a:pt x="81" y="28"/>
                    </a:cubicBezTo>
                    <a:cubicBezTo>
                      <a:pt x="81" y="29"/>
                      <a:pt x="81" y="29"/>
                      <a:pt x="81" y="30"/>
                    </a:cubicBezTo>
                    <a:cubicBezTo>
                      <a:pt x="81" y="31"/>
                      <a:pt x="79" y="32"/>
                      <a:pt x="78" y="33"/>
                    </a:cubicBezTo>
                    <a:cubicBezTo>
                      <a:pt x="78" y="34"/>
                      <a:pt x="78" y="35"/>
                      <a:pt x="78" y="36"/>
                    </a:cubicBezTo>
                    <a:cubicBezTo>
                      <a:pt x="77" y="38"/>
                      <a:pt x="76" y="39"/>
                      <a:pt x="76" y="42"/>
                    </a:cubicBezTo>
                    <a:cubicBezTo>
                      <a:pt x="80" y="46"/>
                      <a:pt x="88" y="42"/>
                      <a:pt x="94" y="43"/>
                    </a:cubicBezTo>
                    <a:cubicBezTo>
                      <a:pt x="96" y="45"/>
                      <a:pt x="95" y="48"/>
                      <a:pt x="94" y="49"/>
                    </a:cubicBezTo>
                    <a:cubicBezTo>
                      <a:pt x="93" y="50"/>
                      <a:pt x="90" y="50"/>
                      <a:pt x="88" y="51"/>
                    </a:cubicBezTo>
                    <a:cubicBezTo>
                      <a:pt x="87" y="51"/>
                      <a:pt x="86" y="52"/>
                      <a:pt x="86" y="52"/>
                    </a:cubicBezTo>
                    <a:cubicBezTo>
                      <a:pt x="84" y="52"/>
                      <a:pt x="83" y="52"/>
                      <a:pt x="82" y="52"/>
                    </a:cubicBezTo>
                    <a:cubicBezTo>
                      <a:pt x="77" y="52"/>
                      <a:pt x="73" y="52"/>
                      <a:pt x="69" y="53"/>
                    </a:cubicBezTo>
                    <a:cubicBezTo>
                      <a:pt x="65" y="57"/>
                      <a:pt x="63" y="60"/>
                      <a:pt x="59" y="64"/>
                    </a:cubicBezTo>
                    <a:cubicBezTo>
                      <a:pt x="57" y="66"/>
                      <a:pt x="55" y="68"/>
                      <a:pt x="53" y="69"/>
                    </a:cubicBezTo>
                    <a:cubicBezTo>
                      <a:pt x="50" y="70"/>
                      <a:pt x="47" y="69"/>
                      <a:pt x="46" y="72"/>
                    </a:cubicBezTo>
                    <a:cubicBezTo>
                      <a:pt x="44" y="71"/>
                      <a:pt x="42" y="74"/>
                      <a:pt x="40" y="74"/>
                    </a:cubicBezTo>
                    <a:cubicBezTo>
                      <a:pt x="40" y="74"/>
                      <a:pt x="39" y="74"/>
                      <a:pt x="38" y="74"/>
                    </a:cubicBezTo>
                    <a:cubicBezTo>
                      <a:pt x="34" y="74"/>
                      <a:pt x="29" y="74"/>
                      <a:pt x="25" y="74"/>
                    </a:cubicBezTo>
                    <a:cubicBezTo>
                      <a:pt x="23" y="74"/>
                      <a:pt x="20" y="72"/>
                      <a:pt x="19" y="71"/>
                    </a:cubicBezTo>
                    <a:cubicBezTo>
                      <a:pt x="20" y="68"/>
                      <a:pt x="26" y="69"/>
                      <a:pt x="29" y="67"/>
                    </a:cubicBezTo>
                    <a:cubicBezTo>
                      <a:pt x="32" y="67"/>
                      <a:pt x="33" y="65"/>
                      <a:pt x="36" y="65"/>
                    </a:cubicBezTo>
                    <a:cubicBezTo>
                      <a:pt x="37" y="64"/>
                      <a:pt x="38" y="63"/>
                      <a:pt x="40" y="62"/>
                    </a:cubicBezTo>
                    <a:cubicBezTo>
                      <a:pt x="41" y="59"/>
                      <a:pt x="38" y="57"/>
                      <a:pt x="35" y="58"/>
                    </a:cubicBezTo>
                    <a:cubicBezTo>
                      <a:pt x="33" y="56"/>
                      <a:pt x="29" y="59"/>
                      <a:pt x="26" y="58"/>
                    </a:cubicBezTo>
                    <a:cubicBezTo>
                      <a:pt x="25" y="58"/>
                      <a:pt x="24" y="58"/>
                      <a:pt x="23" y="58"/>
                    </a:cubicBezTo>
                    <a:cubicBezTo>
                      <a:pt x="21" y="58"/>
                      <a:pt x="20" y="58"/>
                      <a:pt x="19" y="58"/>
                    </a:cubicBezTo>
                    <a:cubicBezTo>
                      <a:pt x="17" y="58"/>
                      <a:pt x="15" y="58"/>
                      <a:pt x="14" y="57"/>
                    </a:cubicBezTo>
                    <a:cubicBezTo>
                      <a:pt x="10" y="56"/>
                      <a:pt x="7" y="53"/>
                      <a:pt x="4" y="50"/>
                    </a:cubicBezTo>
                    <a:cubicBezTo>
                      <a:pt x="4" y="50"/>
                      <a:pt x="3" y="50"/>
                      <a:pt x="4" y="49"/>
                    </a:cubicBezTo>
                    <a:cubicBezTo>
                      <a:pt x="2" y="48"/>
                      <a:pt x="1" y="47"/>
                      <a:pt x="0" y="45"/>
                    </a:cubicBezTo>
                    <a:cubicBezTo>
                      <a:pt x="1" y="44"/>
                      <a:pt x="1" y="41"/>
                      <a:pt x="2" y="40"/>
                    </a:cubicBezTo>
                    <a:cubicBezTo>
                      <a:pt x="4" y="39"/>
                      <a:pt x="6" y="41"/>
                      <a:pt x="8" y="41"/>
                    </a:cubicBezTo>
                    <a:cubicBezTo>
                      <a:pt x="9" y="41"/>
                      <a:pt x="10" y="41"/>
                      <a:pt x="11" y="42"/>
                    </a:cubicBezTo>
                    <a:cubicBezTo>
                      <a:pt x="12" y="42"/>
                      <a:pt x="13" y="42"/>
                      <a:pt x="14" y="43"/>
                    </a:cubicBezTo>
                    <a:cubicBezTo>
                      <a:pt x="17" y="44"/>
                      <a:pt x="23" y="43"/>
                      <a:pt x="27" y="43"/>
                    </a:cubicBezTo>
                    <a:cubicBezTo>
                      <a:pt x="29" y="43"/>
                      <a:pt x="30" y="43"/>
                      <a:pt x="32" y="43"/>
                    </a:cubicBezTo>
                    <a:cubicBezTo>
                      <a:pt x="40" y="43"/>
                      <a:pt x="48" y="45"/>
                      <a:pt x="55" y="42"/>
                    </a:cubicBezTo>
                    <a:cubicBezTo>
                      <a:pt x="56" y="41"/>
                      <a:pt x="57" y="39"/>
                      <a:pt x="59" y="38"/>
                    </a:cubicBezTo>
                    <a:cubicBezTo>
                      <a:pt x="59" y="35"/>
                      <a:pt x="61" y="32"/>
                      <a:pt x="63" y="30"/>
                    </a:cubicBezTo>
                    <a:cubicBezTo>
                      <a:pt x="62" y="27"/>
                      <a:pt x="64" y="26"/>
                      <a:pt x="65" y="24"/>
                    </a:cubicBezTo>
                    <a:cubicBezTo>
                      <a:pt x="66" y="22"/>
                      <a:pt x="66" y="21"/>
                      <a:pt x="66" y="19"/>
                    </a:cubicBezTo>
                    <a:cubicBezTo>
                      <a:pt x="67" y="17"/>
                      <a:pt x="70" y="14"/>
                      <a:pt x="71" y="12"/>
                    </a:cubicBezTo>
                    <a:cubicBezTo>
                      <a:pt x="71" y="10"/>
                      <a:pt x="71" y="8"/>
                      <a:pt x="72" y="7"/>
                    </a:cubicBezTo>
                    <a:cubicBezTo>
                      <a:pt x="72" y="6"/>
                      <a:pt x="73" y="6"/>
                      <a:pt x="73" y="5"/>
                    </a:cubicBezTo>
                    <a:cubicBezTo>
                      <a:pt x="74" y="4"/>
                      <a:pt x="73" y="3"/>
                      <a:pt x="74" y="3"/>
                    </a:cubicBezTo>
                    <a:cubicBezTo>
                      <a:pt x="75" y="0"/>
                      <a:pt x="79" y="1"/>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Freeform 9">
                <a:extLst>
                  <a:ext uri="{FF2B5EF4-FFF2-40B4-BE49-F238E27FC236}">
                    <a16:creationId xmlns:a16="http://schemas.microsoft.com/office/drawing/2014/main" id="{4AD50437-A66B-48CB-B4C1-E678D60DBDEE}"/>
                  </a:ext>
                </a:extLst>
              </p:cNvPr>
              <p:cNvSpPr>
                <a:spLocks/>
              </p:cNvSpPr>
              <p:nvPr/>
            </p:nvSpPr>
            <p:spPr bwMode="auto">
              <a:xfrm>
                <a:off x="2897" y="1322"/>
                <a:ext cx="61" cy="56"/>
              </a:xfrm>
              <a:custGeom>
                <a:avLst/>
                <a:gdLst>
                  <a:gd name="T0" fmla="*/ 14 w 29"/>
                  <a:gd name="T1" fmla="*/ 27 h 27"/>
                  <a:gd name="T2" fmla="*/ 4 w 29"/>
                  <a:gd name="T3" fmla="*/ 22 h 27"/>
                  <a:gd name="T4" fmla="*/ 2 w 29"/>
                  <a:gd name="T5" fmla="*/ 22 h 27"/>
                  <a:gd name="T6" fmla="*/ 2 w 29"/>
                  <a:gd name="T7" fmla="*/ 20 h 27"/>
                  <a:gd name="T8" fmla="*/ 0 w 29"/>
                  <a:gd name="T9" fmla="*/ 19 h 27"/>
                  <a:gd name="T10" fmla="*/ 2 w 29"/>
                  <a:gd name="T11" fmla="*/ 16 h 27"/>
                  <a:gd name="T12" fmla="*/ 15 w 29"/>
                  <a:gd name="T13" fmla="*/ 6 h 27"/>
                  <a:gd name="T14" fmla="*/ 17 w 29"/>
                  <a:gd name="T15" fmla="*/ 6 h 27"/>
                  <a:gd name="T16" fmla="*/ 28 w 29"/>
                  <a:gd name="T17" fmla="*/ 4 h 27"/>
                  <a:gd name="T18" fmla="*/ 29 w 29"/>
                  <a:gd name="T19" fmla="*/ 5 h 27"/>
                  <a:gd name="T20" fmla="*/ 28 w 29"/>
                  <a:gd name="T21" fmla="*/ 12 h 27"/>
                  <a:gd name="T22" fmla="*/ 26 w 29"/>
                  <a:gd name="T23" fmla="*/ 14 h 27"/>
                  <a:gd name="T24" fmla="*/ 24 w 29"/>
                  <a:gd name="T25" fmla="*/ 19 h 27"/>
                  <a:gd name="T26" fmla="*/ 23 w 29"/>
                  <a:gd name="T27" fmla="*/ 19 h 27"/>
                  <a:gd name="T28" fmla="*/ 21 w 29"/>
                  <a:gd name="T29" fmla="*/ 22 h 27"/>
                  <a:gd name="T30" fmla="*/ 18 w 29"/>
                  <a:gd name="T31" fmla="*/ 25 h 27"/>
                  <a:gd name="T32" fmla="*/ 14 w 29"/>
                  <a:gd name="T3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4" y="27"/>
                    </a:moveTo>
                    <a:cubicBezTo>
                      <a:pt x="10" y="26"/>
                      <a:pt x="5" y="26"/>
                      <a:pt x="4" y="22"/>
                    </a:cubicBezTo>
                    <a:cubicBezTo>
                      <a:pt x="3" y="22"/>
                      <a:pt x="3" y="22"/>
                      <a:pt x="2" y="22"/>
                    </a:cubicBezTo>
                    <a:cubicBezTo>
                      <a:pt x="2" y="21"/>
                      <a:pt x="2" y="21"/>
                      <a:pt x="2" y="20"/>
                    </a:cubicBezTo>
                    <a:cubicBezTo>
                      <a:pt x="2" y="20"/>
                      <a:pt x="0" y="20"/>
                      <a:pt x="0" y="19"/>
                    </a:cubicBezTo>
                    <a:cubicBezTo>
                      <a:pt x="0" y="18"/>
                      <a:pt x="2" y="18"/>
                      <a:pt x="2" y="16"/>
                    </a:cubicBezTo>
                    <a:cubicBezTo>
                      <a:pt x="6" y="12"/>
                      <a:pt x="13" y="12"/>
                      <a:pt x="15" y="6"/>
                    </a:cubicBezTo>
                    <a:cubicBezTo>
                      <a:pt x="16" y="6"/>
                      <a:pt x="17" y="6"/>
                      <a:pt x="17" y="6"/>
                    </a:cubicBezTo>
                    <a:cubicBezTo>
                      <a:pt x="20" y="4"/>
                      <a:pt x="26" y="0"/>
                      <a:pt x="28" y="4"/>
                    </a:cubicBezTo>
                    <a:cubicBezTo>
                      <a:pt x="28" y="5"/>
                      <a:pt x="29" y="5"/>
                      <a:pt x="29" y="5"/>
                    </a:cubicBezTo>
                    <a:cubicBezTo>
                      <a:pt x="28" y="7"/>
                      <a:pt x="29" y="10"/>
                      <a:pt x="28" y="12"/>
                    </a:cubicBezTo>
                    <a:cubicBezTo>
                      <a:pt x="27" y="13"/>
                      <a:pt x="26" y="13"/>
                      <a:pt x="26" y="14"/>
                    </a:cubicBezTo>
                    <a:cubicBezTo>
                      <a:pt x="25" y="16"/>
                      <a:pt x="25" y="17"/>
                      <a:pt x="24" y="19"/>
                    </a:cubicBezTo>
                    <a:cubicBezTo>
                      <a:pt x="24" y="19"/>
                      <a:pt x="23" y="19"/>
                      <a:pt x="23" y="19"/>
                    </a:cubicBezTo>
                    <a:cubicBezTo>
                      <a:pt x="22" y="20"/>
                      <a:pt x="22" y="21"/>
                      <a:pt x="21" y="22"/>
                    </a:cubicBezTo>
                    <a:cubicBezTo>
                      <a:pt x="20" y="23"/>
                      <a:pt x="18" y="24"/>
                      <a:pt x="18" y="25"/>
                    </a:cubicBezTo>
                    <a:cubicBezTo>
                      <a:pt x="16" y="25"/>
                      <a:pt x="15" y="26"/>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Freeform 10">
                <a:extLst>
                  <a:ext uri="{FF2B5EF4-FFF2-40B4-BE49-F238E27FC236}">
                    <a16:creationId xmlns:a16="http://schemas.microsoft.com/office/drawing/2014/main" id="{E4C4AAA6-ED91-4014-98DD-128A5A23167B}"/>
                  </a:ext>
                </a:extLst>
              </p:cNvPr>
              <p:cNvSpPr>
                <a:spLocks/>
              </p:cNvSpPr>
              <p:nvPr/>
            </p:nvSpPr>
            <p:spPr bwMode="auto">
              <a:xfrm>
                <a:off x="2781" y="1326"/>
                <a:ext cx="48" cy="48"/>
              </a:xfrm>
              <a:custGeom>
                <a:avLst/>
                <a:gdLst>
                  <a:gd name="T0" fmla="*/ 17 w 23"/>
                  <a:gd name="T1" fmla="*/ 4 h 23"/>
                  <a:gd name="T2" fmla="*/ 17 w 23"/>
                  <a:gd name="T3" fmla="*/ 6 h 23"/>
                  <a:gd name="T4" fmla="*/ 19 w 23"/>
                  <a:gd name="T5" fmla="*/ 6 h 23"/>
                  <a:gd name="T6" fmla="*/ 20 w 23"/>
                  <a:gd name="T7" fmla="*/ 14 h 23"/>
                  <a:gd name="T8" fmla="*/ 16 w 23"/>
                  <a:gd name="T9" fmla="*/ 20 h 23"/>
                  <a:gd name="T10" fmla="*/ 11 w 23"/>
                  <a:gd name="T11" fmla="*/ 23 h 23"/>
                  <a:gd name="T12" fmla="*/ 6 w 23"/>
                  <a:gd name="T13" fmla="*/ 21 h 23"/>
                  <a:gd name="T14" fmla="*/ 2 w 23"/>
                  <a:gd name="T15" fmla="*/ 15 h 23"/>
                  <a:gd name="T16" fmla="*/ 2 w 23"/>
                  <a:gd name="T17" fmla="*/ 11 h 23"/>
                  <a:gd name="T18" fmla="*/ 1 w 23"/>
                  <a:gd name="T19" fmla="*/ 5 h 23"/>
                  <a:gd name="T20" fmla="*/ 5 w 23"/>
                  <a:gd name="T21" fmla="*/ 2 h 23"/>
                  <a:gd name="T22" fmla="*/ 15 w 23"/>
                  <a:gd name="T23" fmla="*/ 4 h 23"/>
                  <a:gd name="T24" fmla="*/ 17 w 23"/>
                  <a:gd name="T25"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17" y="4"/>
                    </a:moveTo>
                    <a:cubicBezTo>
                      <a:pt x="17" y="5"/>
                      <a:pt x="17" y="5"/>
                      <a:pt x="17" y="6"/>
                    </a:cubicBezTo>
                    <a:cubicBezTo>
                      <a:pt x="17" y="7"/>
                      <a:pt x="18" y="5"/>
                      <a:pt x="19" y="6"/>
                    </a:cubicBezTo>
                    <a:cubicBezTo>
                      <a:pt x="18" y="9"/>
                      <a:pt x="23" y="11"/>
                      <a:pt x="20" y="14"/>
                    </a:cubicBezTo>
                    <a:cubicBezTo>
                      <a:pt x="22" y="18"/>
                      <a:pt x="18" y="18"/>
                      <a:pt x="16" y="20"/>
                    </a:cubicBezTo>
                    <a:cubicBezTo>
                      <a:pt x="14" y="21"/>
                      <a:pt x="12" y="23"/>
                      <a:pt x="11" y="23"/>
                    </a:cubicBezTo>
                    <a:cubicBezTo>
                      <a:pt x="9" y="23"/>
                      <a:pt x="8" y="22"/>
                      <a:pt x="6" y="21"/>
                    </a:cubicBezTo>
                    <a:cubicBezTo>
                      <a:pt x="6" y="19"/>
                      <a:pt x="3" y="17"/>
                      <a:pt x="2" y="15"/>
                    </a:cubicBezTo>
                    <a:cubicBezTo>
                      <a:pt x="2" y="14"/>
                      <a:pt x="2" y="12"/>
                      <a:pt x="2" y="11"/>
                    </a:cubicBezTo>
                    <a:cubicBezTo>
                      <a:pt x="1" y="10"/>
                      <a:pt x="0" y="6"/>
                      <a:pt x="1" y="5"/>
                    </a:cubicBezTo>
                    <a:cubicBezTo>
                      <a:pt x="3" y="4"/>
                      <a:pt x="4" y="3"/>
                      <a:pt x="5" y="2"/>
                    </a:cubicBezTo>
                    <a:cubicBezTo>
                      <a:pt x="9" y="0"/>
                      <a:pt x="13" y="1"/>
                      <a:pt x="15" y="4"/>
                    </a:cubicBezTo>
                    <a:cubicBezTo>
                      <a:pt x="16" y="4"/>
                      <a:pt x="17"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Freeform 11">
                <a:extLst>
                  <a:ext uri="{FF2B5EF4-FFF2-40B4-BE49-F238E27FC236}">
                    <a16:creationId xmlns:a16="http://schemas.microsoft.com/office/drawing/2014/main" id="{218FA21E-91DE-4B5D-A3A3-AE5186A46437}"/>
                  </a:ext>
                </a:extLst>
              </p:cNvPr>
              <p:cNvSpPr>
                <a:spLocks/>
              </p:cNvSpPr>
              <p:nvPr/>
            </p:nvSpPr>
            <p:spPr bwMode="auto">
              <a:xfrm>
                <a:off x="2766" y="1355"/>
                <a:ext cx="92" cy="154"/>
              </a:xfrm>
              <a:custGeom>
                <a:avLst/>
                <a:gdLst>
                  <a:gd name="T0" fmla="*/ 43 w 44"/>
                  <a:gd name="T1" fmla="*/ 1 h 74"/>
                  <a:gd name="T2" fmla="*/ 43 w 44"/>
                  <a:gd name="T3" fmla="*/ 6 h 74"/>
                  <a:gd name="T4" fmla="*/ 41 w 44"/>
                  <a:gd name="T5" fmla="*/ 8 h 74"/>
                  <a:gd name="T6" fmla="*/ 40 w 44"/>
                  <a:gd name="T7" fmla="*/ 10 h 74"/>
                  <a:gd name="T8" fmla="*/ 39 w 44"/>
                  <a:gd name="T9" fmla="*/ 13 h 74"/>
                  <a:gd name="T10" fmla="*/ 39 w 44"/>
                  <a:gd name="T11" fmla="*/ 15 h 74"/>
                  <a:gd name="T12" fmla="*/ 38 w 44"/>
                  <a:gd name="T13" fmla="*/ 18 h 74"/>
                  <a:gd name="T14" fmla="*/ 36 w 44"/>
                  <a:gd name="T15" fmla="*/ 25 h 74"/>
                  <a:gd name="T16" fmla="*/ 35 w 44"/>
                  <a:gd name="T17" fmla="*/ 32 h 74"/>
                  <a:gd name="T18" fmla="*/ 35 w 44"/>
                  <a:gd name="T19" fmla="*/ 34 h 74"/>
                  <a:gd name="T20" fmla="*/ 33 w 44"/>
                  <a:gd name="T21" fmla="*/ 41 h 74"/>
                  <a:gd name="T22" fmla="*/ 31 w 44"/>
                  <a:gd name="T23" fmla="*/ 46 h 74"/>
                  <a:gd name="T24" fmla="*/ 29 w 44"/>
                  <a:gd name="T25" fmla="*/ 49 h 74"/>
                  <a:gd name="T26" fmla="*/ 27 w 44"/>
                  <a:gd name="T27" fmla="*/ 54 h 74"/>
                  <a:gd name="T28" fmla="*/ 24 w 44"/>
                  <a:gd name="T29" fmla="*/ 64 h 74"/>
                  <a:gd name="T30" fmla="*/ 22 w 44"/>
                  <a:gd name="T31" fmla="*/ 66 h 74"/>
                  <a:gd name="T32" fmla="*/ 22 w 44"/>
                  <a:gd name="T33" fmla="*/ 69 h 74"/>
                  <a:gd name="T34" fmla="*/ 18 w 44"/>
                  <a:gd name="T35" fmla="*/ 73 h 74"/>
                  <a:gd name="T36" fmla="*/ 13 w 44"/>
                  <a:gd name="T37" fmla="*/ 73 h 74"/>
                  <a:gd name="T38" fmla="*/ 10 w 44"/>
                  <a:gd name="T39" fmla="*/ 71 h 74"/>
                  <a:gd name="T40" fmla="*/ 8 w 44"/>
                  <a:gd name="T41" fmla="*/ 71 h 74"/>
                  <a:gd name="T42" fmla="*/ 7 w 44"/>
                  <a:gd name="T43" fmla="*/ 69 h 74"/>
                  <a:gd name="T44" fmla="*/ 4 w 44"/>
                  <a:gd name="T45" fmla="*/ 68 h 74"/>
                  <a:gd name="T46" fmla="*/ 0 w 44"/>
                  <a:gd name="T47" fmla="*/ 63 h 74"/>
                  <a:gd name="T48" fmla="*/ 3 w 44"/>
                  <a:gd name="T49" fmla="*/ 56 h 74"/>
                  <a:gd name="T50" fmla="*/ 6 w 44"/>
                  <a:gd name="T51" fmla="*/ 55 h 74"/>
                  <a:gd name="T52" fmla="*/ 6 w 44"/>
                  <a:gd name="T53" fmla="*/ 53 h 74"/>
                  <a:gd name="T54" fmla="*/ 8 w 44"/>
                  <a:gd name="T55" fmla="*/ 52 h 74"/>
                  <a:gd name="T56" fmla="*/ 11 w 44"/>
                  <a:gd name="T57" fmla="*/ 46 h 74"/>
                  <a:gd name="T58" fmla="*/ 16 w 44"/>
                  <a:gd name="T59" fmla="*/ 40 h 74"/>
                  <a:gd name="T60" fmla="*/ 19 w 44"/>
                  <a:gd name="T61" fmla="*/ 39 h 74"/>
                  <a:gd name="T62" fmla="*/ 19 w 44"/>
                  <a:gd name="T63" fmla="*/ 37 h 74"/>
                  <a:gd name="T64" fmla="*/ 22 w 44"/>
                  <a:gd name="T65" fmla="*/ 34 h 74"/>
                  <a:gd name="T66" fmla="*/ 26 w 44"/>
                  <a:gd name="T67" fmla="*/ 29 h 74"/>
                  <a:gd name="T68" fmla="*/ 26 w 44"/>
                  <a:gd name="T69" fmla="*/ 27 h 74"/>
                  <a:gd name="T70" fmla="*/ 31 w 44"/>
                  <a:gd name="T71" fmla="*/ 18 h 74"/>
                  <a:gd name="T72" fmla="*/ 31 w 44"/>
                  <a:gd name="T73" fmla="*/ 16 h 74"/>
                  <a:gd name="T74" fmla="*/ 33 w 44"/>
                  <a:gd name="T75" fmla="*/ 12 h 74"/>
                  <a:gd name="T76" fmla="*/ 35 w 44"/>
                  <a:gd name="T77" fmla="*/ 6 h 74"/>
                  <a:gd name="T78" fmla="*/ 36 w 44"/>
                  <a:gd name="T79" fmla="*/ 4 h 74"/>
                  <a:gd name="T80" fmla="*/ 37 w 44"/>
                  <a:gd name="T81" fmla="*/ 3 h 74"/>
                  <a:gd name="T82" fmla="*/ 38 w 44"/>
                  <a:gd name="T83" fmla="*/ 3 h 74"/>
                  <a:gd name="T84" fmla="*/ 40 w 44"/>
                  <a:gd name="T85" fmla="*/ 0 h 74"/>
                  <a:gd name="T86" fmla="*/ 43 w 44"/>
                  <a:gd name="T87"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74">
                    <a:moveTo>
                      <a:pt x="43" y="1"/>
                    </a:moveTo>
                    <a:cubicBezTo>
                      <a:pt x="43" y="3"/>
                      <a:pt x="44" y="4"/>
                      <a:pt x="43" y="6"/>
                    </a:cubicBezTo>
                    <a:cubicBezTo>
                      <a:pt x="42" y="7"/>
                      <a:pt x="41" y="7"/>
                      <a:pt x="41" y="8"/>
                    </a:cubicBezTo>
                    <a:cubicBezTo>
                      <a:pt x="41" y="9"/>
                      <a:pt x="41" y="10"/>
                      <a:pt x="40" y="10"/>
                    </a:cubicBezTo>
                    <a:cubicBezTo>
                      <a:pt x="40" y="11"/>
                      <a:pt x="39" y="12"/>
                      <a:pt x="39" y="13"/>
                    </a:cubicBezTo>
                    <a:cubicBezTo>
                      <a:pt x="39" y="14"/>
                      <a:pt x="39" y="15"/>
                      <a:pt x="39" y="15"/>
                    </a:cubicBezTo>
                    <a:cubicBezTo>
                      <a:pt x="39" y="16"/>
                      <a:pt x="38" y="17"/>
                      <a:pt x="38" y="18"/>
                    </a:cubicBezTo>
                    <a:cubicBezTo>
                      <a:pt x="37" y="20"/>
                      <a:pt x="38" y="23"/>
                      <a:pt x="36" y="25"/>
                    </a:cubicBezTo>
                    <a:cubicBezTo>
                      <a:pt x="37" y="28"/>
                      <a:pt x="36" y="29"/>
                      <a:pt x="35" y="32"/>
                    </a:cubicBezTo>
                    <a:cubicBezTo>
                      <a:pt x="35" y="32"/>
                      <a:pt x="35" y="33"/>
                      <a:pt x="35" y="34"/>
                    </a:cubicBezTo>
                    <a:cubicBezTo>
                      <a:pt x="34" y="36"/>
                      <a:pt x="34" y="38"/>
                      <a:pt x="33" y="41"/>
                    </a:cubicBezTo>
                    <a:cubicBezTo>
                      <a:pt x="33" y="42"/>
                      <a:pt x="30" y="44"/>
                      <a:pt x="31" y="46"/>
                    </a:cubicBezTo>
                    <a:cubicBezTo>
                      <a:pt x="30" y="47"/>
                      <a:pt x="29" y="48"/>
                      <a:pt x="29" y="49"/>
                    </a:cubicBezTo>
                    <a:cubicBezTo>
                      <a:pt x="30" y="52"/>
                      <a:pt x="28" y="53"/>
                      <a:pt x="27" y="54"/>
                    </a:cubicBezTo>
                    <a:cubicBezTo>
                      <a:pt x="26" y="57"/>
                      <a:pt x="25" y="62"/>
                      <a:pt x="24" y="64"/>
                    </a:cubicBezTo>
                    <a:cubicBezTo>
                      <a:pt x="24" y="65"/>
                      <a:pt x="23" y="65"/>
                      <a:pt x="22" y="66"/>
                    </a:cubicBezTo>
                    <a:cubicBezTo>
                      <a:pt x="22" y="67"/>
                      <a:pt x="22" y="68"/>
                      <a:pt x="22" y="69"/>
                    </a:cubicBezTo>
                    <a:cubicBezTo>
                      <a:pt x="21" y="71"/>
                      <a:pt x="19" y="72"/>
                      <a:pt x="18" y="73"/>
                    </a:cubicBezTo>
                    <a:cubicBezTo>
                      <a:pt x="17" y="73"/>
                      <a:pt x="14" y="74"/>
                      <a:pt x="13" y="73"/>
                    </a:cubicBezTo>
                    <a:cubicBezTo>
                      <a:pt x="12" y="73"/>
                      <a:pt x="11" y="72"/>
                      <a:pt x="10" y="71"/>
                    </a:cubicBezTo>
                    <a:cubicBezTo>
                      <a:pt x="9" y="71"/>
                      <a:pt x="9" y="71"/>
                      <a:pt x="8" y="71"/>
                    </a:cubicBezTo>
                    <a:cubicBezTo>
                      <a:pt x="8" y="71"/>
                      <a:pt x="7" y="70"/>
                      <a:pt x="7" y="69"/>
                    </a:cubicBezTo>
                    <a:cubicBezTo>
                      <a:pt x="6" y="69"/>
                      <a:pt x="4" y="68"/>
                      <a:pt x="4" y="68"/>
                    </a:cubicBezTo>
                    <a:cubicBezTo>
                      <a:pt x="2" y="67"/>
                      <a:pt x="0" y="64"/>
                      <a:pt x="0" y="63"/>
                    </a:cubicBezTo>
                    <a:cubicBezTo>
                      <a:pt x="0" y="62"/>
                      <a:pt x="2" y="58"/>
                      <a:pt x="3" y="56"/>
                    </a:cubicBezTo>
                    <a:cubicBezTo>
                      <a:pt x="4" y="56"/>
                      <a:pt x="5" y="56"/>
                      <a:pt x="6" y="55"/>
                    </a:cubicBezTo>
                    <a:cubicBezTo>
                      <a:pt x="5" y="54"/>
                      <a:pt x="6" y="54"/>
                      <a:pt x="6" y="53"/>
                    </a:cubicBezTo>
                    <a:cubicBezTo>
                      <a:pt x="7" y="52"/>
                      <a:pt x="7" y="52"/>
                      <a:pt x="8" y="52"/>
                    </a:cubicBezTo>
                    <a:cubicBezTo>
                      <a:pt x="9" y="50"/>
                      <a:pt x="11" y="49"/>
                      <a:pt x="11" y="46"/>
                    </a:cubicBezTo>
                    <a:cubicBezTo>
                      <a:pt x="13" y="44"/>
                      <a:pt x="16" y="43"/>
                      <a:pt x="16" y="40"/>
                    </a:cubicBezTo>
                    <a:cubicBezTo>
                      <a:pt x="18" y="40"/>
                      <a:pt x="18" y="39"/>
                      <a:pt x="19" y="39"/>
                    </a:cubicBezTo>
                    <a:cubicBezTo>
                      <a:pt x="20" y="38"/>
                      <a:pt x="19" y="37"/>
                      <a:pt x="19" y="37"/>
                    </a:cubicBezTo>
                    <a:cubicBezTo>
                      <a:pt x="20" y="36"/>
                      <a:pt x="21" y="35"/>
                      <a:pt x="22" y="34"/>
                    </a:cubicBezTo>
                    <a:cubicBezTo>
                      <a:pt x="22" y="32"/>
                      <a:pt x="24" y="31"/>
                      <a:pt x="26" y="29"/>
                    </a:cubicBezTo>
                    <a:cubicBezTo>
                      <a:pt x="26" y="28"/>
                      <a:pt x="25" y="28"/>
                      <a:pt x="26" y="27"/>
                    </a:cubicBezTo>
                    <a:cubicBezTo>
                      <a:pt x="28" y="25"/>
                      <a:pt x="29" y="21"/>
                      <a:pt x="31" y="18"/>
                    </a:cubicBezTo>
                    <a:cubicBezTo>
                      <a:pt x="31" y="17"/>
                      <a:pt x="31" y="17"/>
                      <a:pt x="31" y="16"/>
                    </a:cubicBezTo>
                    <a:cubicBezTo>
                      <a:pt x="32" y="15"/>
                      <a:pt x="33" y="14"/>
                      <a:pt x="33" y="12"/>
                    </a:cubicBezTo>
                    <a:cubicBezTo>
                      <a:pt x="34" y="10"/>
                      <a:pt x="34" y="8"/>
                      <a:pt x="35" y="6"/>
                    </a:cubicBezTo>
                    <a:cubicBezTo>
                      <a:pt x="35" y="6"/>
                      <a:pt x="36" y="5"/>
                      <a:pt x="36" y="4"/>
                    </a:cubicBezTo>
                    <a:cubicBezTo>
                      <a:pt x="37" y="4"/>
                      <a:pt x="37" y="3"/>
                      <a:pt x="37" y="3"/>
                    </a:cubicBezTo>
                    <a:cubicBezTo>
                      <a:pt x="37" y="3"/>
                      <a:pt x="38" y="3"/>
                      <a:pt x="38" y="3"/>
                    </a:cubicBezTo>
                    <a:cubicBezTo>
                      <a:pt x="39" y="2"/>
                      <a:pt x="38" y="1"/>
                      <a:pt x="40" y="0"/>
                    </a:cubicBezTo>
                    <a:cubicBezTo>
                      <a:pt x="41" y="0"/>
                      <a:pt x="42" y="0"/>
                      <a:pt x="4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Freeform 12">
                <a:extLst>
                  <a:ext uri="{FF2B5EF4-FFF2-40B4-BE49-F238E27FC236}">
                    <a16:creationId xmlns:a16="http://schemas.microsoft.com/office/drawing/2014/main" id="{30A4022A-10CB-4A79-BDEF-188A14E1B586}"/>
                  </a:ext>
                </a:extLst>
              </p:cNvPr>
              <p:cNvSpPr>
                <a:spLocks/>
              </p:cNvSpPr>
              <p:nvPr/>
            </p:nvSpPr>
            <p:spPr bwMode="auto">
              <a:xfrm>
                <a:off x="3270" y="1478"/>
                <a:ext cx="44" cy="50"/>
              </a:xfrm>
              <a:custGeom>
                <a:avLst/>
                <a:gdLst>
                  <a:gd name="T0" fmla="*/ 20 w 21"/>
                  <a:gd name="T1" fmla="*/ 19 h 24"/>
                  <a:gd name="T2" fmla="*/ 16 w 21"/>
                  <a:gd name="T3" fmla="*/ 22 h 24"/>
                  <a:gd name="T4" fmla="*/ 12 w 21"/>
                  <a:gd name="T5" fmla="*/ 23 h 24"/>
                  <a:gd name="T6" fmla="*/ 7 w 21"/>
                  <a:gd name="T7" fmla="*/ 22 h 24"/>
                  <a:gd name="T8" fmla="*/ 1 w 21"/>
                  <a:gd name="T9" fmla="*/ 19 h 24"/>
                  <a:gd name="T10" fmla="*/ 0 w 21"/>
                  <a:gd name="T11" fmla="*/ 16 h 24"/>
                  <a:gd name="T12" fmla="*/ 1 w 21"/>
                  <a:gd name="T13" fmla="*/ 10 h 24"/>
                  <a:gd name="T14" fmla="*/ 1 w 21"/>
                  <a:gd name="T15" fmla="*/ 4 h 24"/>
                  <a:gd name="T16" fmla="*/ 4 w 21"/>
                  <a:gd name="T17" fmla="*/ 1 h 24"/>
                  <a:gd name="T18" fmla="*/ 12 w 21"/>
                  <a:gd name="T19" fmla="*/ 1 h 24"/>
                  <a:gd name="T20" fmla="*/ 17 w 21"/>
                  <a:gd name="T21" fmla="*/ 4 h 24"/>
                  <a:gd name="T22" fmla="*/ 20 w 21"/>
                  <a:gd name="T23" fmla="*/ 11 h 24"/>
                  <a:gd name="T24" fmla="*/ 21 w 21"/>
                  <a:gd name="T25" fmla="*/ 13 h 24"/>
                  <a:gd name="T26" fmla="*/ 20 w 21"/>
                  <a:gd name="T27"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0" y="19"/>
                    </a:moveTo>
                    <a:cubicBezTo>
                      <a:pt x="19" y="21"/>
                      <a:pt x="17" y="21"/>
                      <a:pt x="16" y="22"/>
                    </a:cubicBezTo>
                    <a:cubicBezTo>
                      <a:pt x="14" y="21"/>
                      <a:pt x="14" y="23"/>
                      <a:pt x="12" y="23"/>
                    </a:cubicBezTo>
                    <a:cubicBezTo>
                      <a:pt x="11" y="24"/>
                      <a:pt x="9" y="22"/>
                      <a:pt x="7" y="22"/>
                    </a:cubicBezTo>
                    <a:cubicBezTo>
                      <a:pt x="5" y="21"/>
                      <a:pt x="2" y="22"/>
                      <a:pt x="1" y="19"/>
                    </a:cubicBezTo>
                    <a:cubicBezTo>
                      <a:pt x="2" y="18"/>
                      <a:pt x="1" y="17"/>
                      <a:pt x="0" y="16"/>
                    </a:cubicBezTo>
                    <a:cubicBezTo>
                      <a:pt x="0" y="14"/>
                      <a:pt x="1" y="12"/>
                      <a:pt x="1" y="10"/>
                    </a:cubicBezTo>
                    <a:cubicBezTo>
                      <a:pt x="2" y="8"/>
                      <a:pt x="1" y="6"/>
                      <a:pt x="1" y="4"/>
                    </a:cubicBezTo>
                    <a:cubicBezTo>
                      <a:pt x="2" y="3"/>
                      <a:pt x="4" y="2"/>
                      <a:pt x="4" y="1"/>
                    </a:cubicBezTo>
                    <a:cubicBezTo>
                      <a:pt x="7" y="0"/>
                      <a:pt x="10" y="0"/>
                      <a:pt x="12" y="1"/>
                    </a:cubicBezTo>
                    <a:cubicBezTo>
                      <a:pt x="14" y="2"/>
                      <a:pt x="15" y="4"/>
                      <a:pt x="17" y="4"/>
                    </a:cubicBezTo>
                    <a:cubicBezTo>
                      <a:pt x="19" y="6"/>
                      <a:pt x="19" y="9"/>
                      <a:pt x="20" y="11"/>
                    </a:cubicBezTo>
                    <a:cubicBezTo>
                      <a:pt x="20" y="12"/>
                      <a:pt x="21" y="13"/>
                      <a:pt x="21" y="13"/>
                    </a:cubicBezTo>
                    <a:cubicBezTo>
                      <a:pt x="21" y="15"/>
                      <a:pt x="20" y="17"/>
                      <a:pt x="2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Freeform 13">
                <a:extLst>
                  <a:ext uri="{FF2B5EF4-FFF2-40B4-BE49-F238E27FC236}">
                    <a16:creationId xmlns:a16="http://schemas.microsoft.com/office/drawing/2014/main" id="{16A57F32-A380-4ECF-813F-7652F27BDA29}"/>
                  </a:ext>
                </a:extLst>
              </p:cNvPr>
              <p:cNvSpPr>
                <a:spLocks/>
              </p:cNvSpPr>
              <p:nvPr/>
            </p:nvSpPr>
            <p:spPr bwMode="auto">
              <a:xfrm>
                <a:off x="2454" y="1499"/>
                <a:ext cx="196" cy="326"/>
              </a:xfrm>
              <a:custGeom>
                <a:avLst/>
                <a:gdLst>
                  <a:gd name="T0" fmla="*/ 62 w 94"/>
                  <a:gd name="T1" fmla="*/ 17 h 157"/>
                  <a:gd name="T2" fmla="*/ 81 w 94"/>
                  <a:gd name="T3" fmla="*/ 29 h 157"/>
                  <a:gd name="T4" fmla="*/ 89 w 94"/>
                  <a:gd name="T5" fmla="*/ 35 h 157"/>
                  <a:gd name="T6" fmla="*/ 92 w 94"/>
                  <a:gd name="T7" fmla="*/ 42 h 157"/>
                  <a:gd name="T8" fmla="*/ 89 w 94"/>
                  <a:gd name="T9" fmla="*/ 53 h 157"/>
                  <a:gd name="T10" fmla="*/ 84 w 94"/>
                  <a:gd name="T11" fmla="*/ 52 h 157"/>
                  <a:gd name="T12" fmla="*/ 76 w 94"/>
                  <a:gd name="T13" fmla="*/ 47 h 157"/>
                  <a:gd name="T14" fmla="*/ 70 w 94"/>
                  <a:gd name="T15" fmla="*/ 42 h 157"/>
                  <a:gd name="T16" fmla="*/ 63 w 94"/>
                  <a:gd name="T17" fmla="*/ 42 h 157"/>
                  <a:gd name="T18" fmla="*/ 71 w 94"/>
                  <a:gd name="T19" fmla="*/ 57 h 157"/>
                  <a:gd name="T20" fmla="*/ 48 w 94"/>
                  <a:gd name="T21" fmla="*/ 54 h 157"/>
                  <a:gd name="T22" fmla="*/ 39 w 94"/>
                  <a:gd name="T23" fmla="*/ 53 h 157"/>
                  <a:gd name="T24" fmla="*/ 43 w 94"/>
                  <a:gd name="T25" fmla="*/ 68 h 157"/>
                  <a:gd name="T26" fmla="*/ 44 w 94"/>
                  <a:gd name="T27" fmla="*/ 71 h 157"/>
                  <a:gd name="T28" fmla="*/ 51 w 94"/>
                  <a:gd name="T29" fmla="*/ 82 h 157"/>
                  <a:gd name="T30" fmla="*/ 59 w 94"/>
                  <a:gd name="T31" fmla="*/ 104 h 157"/>
                  <a:gd name="T32" fmla="*/ 45 w 94"/>
                  <a:gd name="T33" fmla="*/ 98 h 157"/>
                  <a:gd name="T34" fmla="*/ 42 w 94"/>
                  <a:gd name="T35" fmla="*/ 109 h 157"/>
                  <a:gd name="T36" fmla="*/ 39 w 94"/>
                  <a:gd name="T37" fmla="*/ 118 h 157"/>
                  <a:gd name="T38" fmla="*/ 43 w 94"/>
                  <a:gd name="T39" fmla="*/ 127 h 157"/>
                  <a:gd name="T40" fmla="*/ 46 w 94"/>
                  <a:gd name="T41" fmla="*/ 131 h 157"/>
                  <a:gd name="T42" fmla="*/ 53 w 94"/>
                  <a:gd name="T43" fmla="*/ 139 h 157"/>
                  <a:gd name="T44" fmla="*/ 60 w 94"/>
                  <a:gd name="T45" fmla="*/ 148 h 157"/>
                  <a:gd name="T46" fmla="*/ 57 w 94"/>
                  <a:gd name="T47" fmla="*/ 157 h 157"/>
                  <a:gd name="T48" fmla="*/ 52 w 94"/>
                  <a:gd name="T49" fmla="*/ 157 h 157"/>
                  <a:gd name="T50" fmla="*/ 43 w 94"/>
                  <a:gd name="T51" fmla="*/ 152 h 157"/>
                  <a:gd name="T52" fmla="*/ 36 w 94"/>
                  <a:gd name="T53" fmla="*/ 137 h 157"/>
                  <a:gd name="T54" fmla="*/ 30 w 94"/>
                  <a:gd name="T55" fmla="*/ 125 h 157"/>
                  <a:gd name="T56" fmla="*/ 26 w 94"/>
                  <a:gd name="T57" fmla="*/ 115 h 157"/>
                  <a:gd name="T58" fmla="*/ 24 w 94"/>
                  <a:gd name="T59" fmla="*/ 111 h 157"/>
                  <a:gd name="T60" fmla="*/ 29 w 94"/>
                  <a:gd name="T61" fmla="*/ 104 h 157"/>
                  <a:gd name="T62" fmla="*/ 30 w 94"/>
                  <a:gd name="T63" fmla="*/ 98 h 157"/>
                  <a:gd name="T64" fmla="*/ 29 w 94"/>
                  <a:gd name="T65" fmla="*/ 81 h 157"/>
                  <a:gd name="T66" fmla="*/ 14 w 94"/>
                  <a:gd name="T67" fmla="*/ 82 h 157"/>
                  <a:gd name="T68" fmla="*/ 10 w 94"/>
                  <a:gd name="T69" fmla="*/ 65 h 157"/>
                  <a:gd name="T70" fmla="*/ 9 w 94"/>
                  <a:gd name="T71" fmla="*/ 49 h 157"/>
                  <a:gd name="T72" fmla="*/ 21 w 94"/>
                  <a:gd name="T73" fmla="*/ 50 h 157"/>
                  <a:gd name="T74" fmla="*/ 27 w 94"/>
                  <a:gd name="T75" fmla="*/ 56 h 157"/>
                  <a:gd name="T76" fmla="*/ 28 w 94"/>
                  <a:gd name="T77" fmla="*/ 45 h 157"/>
                  <a:gd name="T78" fmla="*/ 24 w 94"/>
                  <a:gd name="T79" fmla="*/ 35 h 157"/>
                  <a:gd name="T80" fmla="*/ 16 w 94"/>
                  <a:gd name="T81" fmla="*/ 24 h 157"/>
                  <a:gd name="T82" fmla="*/ 21 w 94"/>
                  <a:gd name="T83" fmla="*/ 17 h 157"/>
                  <a:gd name="T84" fmla="*/ 30 w 94"/>
                  <a:gd name="T85" fmla="*/ 9 h 157"/>
                  <a:gd name="T86" fmla="*/ 38 w 94"/>
                  <a:gd name="T87" fmla="*/ 5 h 157"/>
                  <a:gd name="T88" fmla="*/ 41 w 94"/>
                  <a:gd name="T89" fmla="*/ 12 h 157"/>
                  <a:gd name="T90" fmla="*/ 58 w 94"/>
                  <a:gd name="T91" fmla="*/ 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57">
                    <a:moveTo>
                      <a:pt x="58" y="6"/>
                    </a:moveTo>
                    <a:cubicBezTo>
                      <a:pt x="60" y="9"/>
                      <a:pt x="61" y="13"/>
                      <a:pt x="62" y="17"/>
                    </a:cubicBezTo>
                    <a:cubicBezTo>
                      <a:pt x="67" y="22"/>
                      <a:pt x="73" y="25"/>
                      <a:pt x="79" y="29"/>
                    </a:cubicBezTo>
                    <a:cubicBezTo>
                      <a:pt x="80" y="29"/>
                      <a:pt x="81" y="29"/>
                      <a:pt x="81" y="29"/>
                    </a:cubicBezTo>
                    <a:cubicBezTo>
                      <a:pt x="82" y="30"/>
                      <a:pt x="84" y="31"/>
                      <a:pt x="84" y="33"/>
                    </a:cubicBezTo>
                    <a:cubicBezTo>
                      <a:pt x="87" y="32"/>
                      <a:pt x="87" y="35"/>
                      <a:pt x="89" y="35"/>
                    </a:cubicBezTo>
                    <a:cubicBezTo>
                      <a:pt x="89" y="37"/>
                      <a:pt x="90" y="38"/>
                      <a:pt x="90" y="40"/>
                    </a:cubicBezTo>
                    <a:cubicBezTo>
                      <a:pt x="90" y="41"/>
                      <a:pt x="92" y="41"/>
                      <a:pt x="92" y="42"/>
                    </a:cubicBezTo>
                    <a:cubicBezTo>
                      <a:pt x="92" y="45"/>
                      <a:pt x="94" y="47"/>
                      <a:pt x="93" y="49"/>
                    </a:cubicBezTo>
                    <a:cubicBezTo>
                      <a:pt x="93" y="51"/>
                      <a:pt x="90" y="53"/>
                      <a:pt x="89" y="53"/>
                    </a:cubicBezTo>
                    <a:cubicBezTo>
                      <a:pt x="88" y="53"/>
                      <a:pt x="88" y="53"/>
                      <a:pt x="86" y="52"/>
                    </a:cubicBezTo>
                    <a:cubicBezTo>
                      <a:pt x="85" y="52"/>
                      <a:pt x="84" y="52"/>
                      <a:pt x="84" y="52"/>
                    </a:cubicBezTo>
                    <a:cubicBezTo>
                      <a:pt x="82" y="51"/>
                      <a:pt x="81" y="49"/>
                      <a:pt x="78" y="48"/>
                    </a:cubicBezTo>
                    <a:cubicBezTo>
                      <a:pt x="78" y="47"/>
                      <a:pt x="77" y="47"/>
                      <a:pt x="76" y="47"/>
                    </a:cubicBezTo>
                    <a:cubicBezTo>
                      <a:pt x="76" y="46"/>
                      <a:pt x="75" y="45"/>
                      <a:pt x="74" y="45"/>
                    </a:cubicBezTo>
                    <a:cubicBezTo>
                      <a:pt x="73" y="44"/>
                      <a:pt x="71" y="43"/>
                      <a:pt x="70" y="42"/>
                    </a:cubicBezTo>
                    <a:cubicBezTo>
                      <a:pt x="69" y="42"/>
                      <a:pt x="69" y="42"/>
                      <a:pt x="68" y="42"/>
                    </a:cubicBezTo>
                    <a:cubicBezTo>
                      <a:pt x="68" y="40"/>
                      <a:pt x="63" y="39"/>
                      <a:pt x="63" y="42"/>
                    </a:cubicBezTo>
                    <a:cubicBezTo>
                      <a:pt x="63" y="44"/>
                      <a:pt x="66" y="47"/>
                      <a:pt x="67" y="50"/>
                    </a:cubicBezTo>
                    <a:cubicBezTo>
                      <a:pt x="68" y="52"/>
                      <a:pt x="70" y="56"/>
                      <a:pt x="71" y="57"/>
                    </a:cubicBezTo>
                    <a:cubicBezTo>
                      <a:pt x="67" y="60"/>
                      <a:pt x="62" y="66"/>
                      <a:pt x="57" y="62"/>
                    </a:cubicBezTo>
                    <a:cubicBezTo>
                      <a:pt x="55" y="58"/>
                      <a:pt x="52" y="55"/>
                      <a:pt x="48" y="54"/>
                    </a:cubicBezTo>
                    <a:cubicBezTo>
                      <a:pt x="47" y="53"/>
                      <a:pt x="45" y="50"/>
                      <a:pt x="43" y="50"/>
                    </a:cubicBezTo>
                    <a:cubicBezTo>
                      <a:pt x="42" y="50"/>
                      <a:pt x="40" y="51"/>
                      <a:pt x="39" y="53"/>
                    </a:cubicBezTo>
                    <a:cubicBezTo>
                      <a:pt x="39" y="54"/>
                      <a:pt x="40" y="55"/>
                      <a:pt x="41" y="57"/>
                    </a:cubicBezTo>
                    <a:cubicBezTo>
                      <a:pt x="41" y="61"/>
                      <a:pt x="41" y="66"/>
                      <a:pt x="43" y="68"/>
                    </a:cubicBezTo>
                    <a:cubicBezTo>
                      <a:pt x="43" y="69"/>
                      <a:pt x="43" y="69"/>
                      <a:pt x="43" y="70"/>
                    </a:cubicBezTo>
                    <a:cubicBezTo>
                      <a:pt x="43" y="71"/>
                      <a:pt x="44" y="70"/>
                      <a:pt x="44" y="71"/>
                    </a:cubicBezTo>
                    <a:cubicBezTo>
                      <a:pt x="45" y="74"/>
                      <a:pt x="46" y="76"/>
                      <a:pt x="48" y="78"/>
                    </a:cubicBezTo>
                    <a:cubicBezTo>
                      <a:pt x="49" y="79"/>
                      <a:pt x="50" y="81"/>
                      <a:pt x="51" y="82"/>
                    </a:cubicBezTo>
                    <a:cubicBezTo>
                      <a:pt x="53" y="84"/>
                      <a:pt x="55" y="85"/>
                      <a:pt x="56" y="88"/>
                    </a:cubicBezTo>
                    <a:cubicBezTo>
                      <a:pt x="59" y="91"/>
                      <a:pt x="64" y="100"/>
                      <a:pt x="59" y="104"/>
                    </a:cubicBezTo>
                    <a:cubicBezTo>
                      <a:pt x="53" y="103"/>
                      <a:pt x="52" y="98"/>
                      <a:pt x="48" y="95"/>
                    </a:cubicBezTo>
                    <a:cubicBezTo>
                      <a:pt x="47" y="96"/>
                      <a:pt x="46" y="97"/>
                      <a:pt x="45" y="98"/>
                    </a:cubicBezTo>
                    <a:cubicBezTo>
                      <a:pt x="45" y="101"/>
                      <a:pt x="45" y="105"/>
                      <a:pt x="42" y="107"/>
                    </a:cubicBezTo>
                    <a:cubicBezTo>
                      <a:pt x="42" y="108"/>
                      <a:pt x="42" y="108"/>
                      <a:pt x="42" y="109"/>
                    </a:cubicBezTo>
                    <a:cubicBezTo>
                      <a:pt x="39" y="108"/>
                      <a:pt x="36" y="114"/>
                      <a:pt x="36" y="116"/>
                    </a:cubicBezTo>
                    <a:cubicBezTo>
                      <a:pt x="37" y="117"/>
                      <a:pt x="38" y="117"/>
                      <a:pt x="39" y="118"/>
                    </a:cubicBezTo>
                    <a:cubicBezTo>
                      <a:pt x="39" y="119"/>
                      <a:pt x="39" y="120"/>
                      <a:pt x="40" y="121"/>
                    </a:cubicBezTo>
                    <a:cubicBezTo>
                      <a:pt x="41" y="124"/>
                      <a:pt x="43" y="124"/>
                      <a:pt x="43" y="127"/>
                    </a:cubicBezTo>
                    <a:cubicBezTo>
                      <a:pt x="43" y="128"/>
                      <a:pt x="45" y="128"/>
                      <a:pt x="45" y="128"/>
                    </a:cubicBezTo>
                    <a:cubicBezTo>
                      <a:pt x="46" y="129"/>
                      <a:pt x="46" y="130"/>
                      <a:pt x="46" y="131"/>
                    </a:cubicBezTo>
                    <a:cubicBezTo>
                      <a:pt x="48" y="132"/>
                      <a:pt x="50" y="134"/>
                      <a:pt x="51" y="136"/>
                    </a:cubicBezTo>
                    <a:cubicBezTo>
                      <a:pt x="52" y="137"/>
                      <a:pt x="52" y="138"/>
                      <a:pt x="53" y="139"/>
                    </a:cubicBezTo>
                    <a:cubicBezTo>
                      <a:pt x="55" y="142"/>
                      <a:pt x="58" y="143"/>
                      <a:pt x="60" y="146"/>
                    </a:cubicBezTo>
                    <a:cubicBezTo>
                      <a:pt x="60" y="146"/>
                      <a:pt x="60" y="147"/>
                      <a:pt x="60" y="148"/>
                    </a:cubicBezTo>
                    <a:cubicBezTo>
                      <a:pt x="61" y="149"/>
                      <a:pt x="62" y="150"/>
                      <a:pt x="62" y="151"/>
                    </a:cubicBezTo>
                    <a:cubicBezTo>
                      <a:pt x="62" y="153"/>
                      <a:pt x="58" y="156"/>
                      <a:pt x="57" y="157"/>
                    </a:cubicBezTo>
                    <a:cubicBezTo>
                      <a:pt x="56" y="157"/>
                      <a:pt x="56" y="156"/>
                      <a:pt x="54" y="156"/>
                    </a:cubicBezTo>
                    <a:cubicBezTo>
                      <a:pt x="54" y="156"/>
                      <a:pt x="53" y="157"/>
                      <a:pt x="52" y="157"/>
                    </a:cubicBezTo>
                    <a:cubicBezTo>
                      <a:pt x="49" y="156"/>
                      <a:pt x="45" y="154"/>
                      <a:pt x="43" y="153"/>
                    </a:cubicBezTo>
                    <a:cubicBezTo>
                      <a:pt x="42" y="153"/>
                      <a:pt x="43" y="153"/>
                      <a:pt x="43" y="152"/>
                    </a:cubicBezTo>
                    <a:cubicBezTo>
                      <a:pt x="41" y="152"/>
                      <a:pt x="41" y="151"/>
                      <a:pt x="40" y="150"/>
                    </a:cubicBezTo>
                    <a:cubicBezTo>
                      <a:pt x="39" y="146"/>
                      <a:pt x="37" y="141"/>
                      <a:pt x="36" y="137"/>
                    </a:cubicBezTo>
                    <a:cubicBezTo>
                      <a:pt x="35" y="135"/>
                      <a:pt x="34" y="133"/>
                      <a:pt x="33" y="132"/>
                    </a:cubicBezTo>
                    <a:cubicBezTo>
                      <a:pt x="32" y="129"/>
                      <a:pt x="32" y="127"/>
                      <a:pt x="30" y="125"/>
                    </a:cubicBezTo>
                    <a:cubicBezTo>
                      <a:pt x="30" y="123"/>
                      <a:pt x="28" y="122"/>
                      <a:pt x="29" y="119"/>
                    </a:cubicBezTo>
                    <a:cubicBezTo>
                      <a:pt x="27" y="118"/>
                      <a:pt x="27" y="117"/>
                      <a:pt x="26" y="115"/>
                    </a:cubicBezTo>
                    <a:cubicBezTo>
                      <a:pt x="26" y="114"/>
                      <a:pt x="25" y="113"/>
                      <a:pt x="24" y="112"/>
                    </a:cubicBezTo>
                    <a:cubicBezTo>
                      <a:pt x="24" y="112"/>
                      <a:pt x="24" y="111"/>
                      <a:pt x="24" y="111"/>
                    </a:cubicBezTo>
                    <a:cubicBezTo>
                      <a:pt x="23" y="109"/>
                      <a:pt x="21" y="108"/>
                      <a:pt x="23" y="105"/>
                    </a:cubicBezTo>
                    <a:cubicBezTo>
                      <a:pt x="25" y="104"/>
                      <a:pt x="28" y="105"/>
                      <a:pt x="29" y="104"/>
                    </a:cubicBezTo>
                    <a:cubicBezTo>
                      <a:pt x="30" y="103"/>
                      <a:pt x="31" y="101"/>
                      <a:pt x="30" y="100"/>
                    </a:cubicBezTo>
                    <a:cubicBezTo>
                      <a:pt x="30" y="99"/>
                      <a:pt x="30" y="98"/>
                      <a:pt x="30" y="98"/>
                    </a:cubicBezTo>
                    <a:cubicBezTo>
                      <a:pt x="30" y="96"/>
                      <a:pt x="30" y="94"/>
                      <a:pt x="30" y="93"/>
                    </a:cubicBezTo>
                    <a:cubicBezTo>
                      <a:pt x="30" y="89"/>
                      <a:pt x="29" y="85"/>
                      <a:pt x="29" y="81"/>
                    </a:cubicBezTo>
                    <a:cubicBezTo>
                      <a:pt x="27" y="78"/>
                      <a:pt x="21" y="78"/>
                      <a:pt x="21" y="82"/>
                    </a:cubicBezTo>
                    <a:cubicBezTo>
                      <a:pt x="19" y="84"/>
                      <a:pt x="15" y="86"/>
                      <a:pt x="14" y="82"/>
                    </a:cubicBezTo>
                    <a:cubicBezTo>
                      <a:pt x="13" y="80"/>
                      <a:pt x="14" y="78"/>
                      <a:pt x="13" y="75"/>
                    </a:cubicBezTo>
                    <a:cubicBezTo>
                      <a:pt x="13" y="71"/>
                      <a:pt x="11" y="67"/>
                      <a:pt x="10" y="65"/>
                    </a:cubicBezTo>
                    <a:cubicBezTo>
                      <a:pt x="7" y="63"/>
                      <a:pt x="5" y="60"/>
                      <a:pt x="2" y="59"/>
                    </a:cubicBezTo>
                    <a:cubicBezTo>
                      <a:pt x="0" y="54"/>
                      <a:pt x="5" y="50"/>
                      <a:pt x="9" y="49"/>
                    </a:cubicBezTo>
                    <a:cubicBezTo>
                      <a:pt x="10" y="49"/>
                      <a:pt x="11" y="50"/>
                      <a:pt x="12" y="50"/>
                    </a:cubicBezTo>
                    <a:cubicBezTo>
                      <a:pt x="15" y="50"/>
                      <a:pt x="19" y="49"/>
                      <a:pt x="21" y="50"/>
                    </a:cubicBezTo>
                    <a:cubicBezTo>
                      <a:pt x="23" y="50"/>
                      <a:pt x="24" y="52"/>
                      <a:pt x="25" y="54"/>
                    </a:cubicBezTo>
                    <a:cubicBezTo>
                      <a:pt x="25" y="55"/>
                      <a:pt x="26" y="56"/>
                      <a:pt x="27" y="56"/>
                    </a:cubicBezTo>
                    <a:cubicBezTo>
                      <a:pt x="29" y="56"/>
                      <a:pt x="29" y="52"/>
                      <a:pt x="29" y="51"/>
                    </a:cubicBezTo>
                    <a:cubicBezTo>
                      <a:pt x="29" y="49"/>
                      <a:pt x="29" y="47"/>
                      <a:pt x="28" y="45"/>
                    </a:cubicBezTo>
                    <a:cubicBezTo>
                      <a:pt x="28" y="43"/>
                      <a:pt x="28" y="41"/>
                      <a:pt x="28" y="40"/>
                    </a:cubicBezTo>
                    <a:cubicBezTo>
                      <a:pt x="27" y="38"/>
                      <a:pt x="25" y="38"/>
                      <a:pt x="24" y="35"/>
                    </a:cubicBezTo>
                    <a:cubicBezTo>
                      <a:pt x="24" y="35"/>
                      <a:pt x="23" y="35"/>
                      <a:pt x="23" y="35"/>
                    </a:cubicBezTo>
                    <a:cubicBezTo>
                      <a:pt x="21" y="31"/>
                      <a:pt x="16" y="28"/>
                      <a:pt x="16" y="24"/>
                    </a:cubicBezTo>
                    <a:cubicBezTo>
                      <a:pt x="15" y="21"/>
                      <a:pt x="19" y="20"/>
                      <a:pt x="19" y="17"/>
                    </a:cubicBezTo>
                    <a:cubicBezTo>
                      <a:pt x="19" y="17"/>
                      <a:pt x="20" y="17"/>
                      <a:pt x="21" y="17"/>
                    </a:cubicBezTo>
                    <a:cubicBezTo>
                      <a:pt x="23" y="15"/>
                      <a:pt x="26" y="14"/>
                      <a:pt x="28" y="13"/>
                    </a:cubicBezTo>
                    <a:cubicBezTo>
                      <a:pt x="28" y="11"/>
                      <a:pt x="29" y="11"/>
                      <a:pt x="30" y="9"/>
                    </a:cubicBezTo>
                    <a:cubicBezTo>
                      <a:pt x="30" y="5"/>
                      <a:pt x="29" y="0"/>
                      <a:pt x="34" y="1"/>
                    </a:cubicBezTo>
                    <a:cubicBezTo>
                      <a:pt x="36" y="2"/>
                      <a:pt x="38" y="2"/>
                      <a:pt x="38" y="5"/>
                    </a:cubicBezTo>
                    <a:cubicBezTo>
                      <a:pt x="38" y="5"/>
                      <a:pt x="38" y="6"/>
                      <a:pt x="38" y="7"/>
                    </a:cubicBezTo>
                    <a:cubicBezTo>
                      <a:pt x="38" y="9"/>
                      <a:pt x="40" y="12"/>
                      <a:pt x="41" y="12"/>
                    </a:cubicBezTo>
                    <a:cubicBezTo>
                      <a:pt x="45" y="13"/>
                      <a:pt x="48" y="7"/>
                      <a:pt x="51" y="6"/>
                    </a:cubicBezTo>
                    <a:cubicBezTo>
                      <a:pt x="53" y="5"/>
                      <a:pt x="55" y="6"/>
                      <a:pt x="5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Freeform 14">
                <a:extLst>
                  <a:ext uri="{FF2B5EF4-FFF2-40B4-BE49-F238E27FC236}">
                    <a16:creationId xmlns:a16="http://schemas.microsoft.com/office/drawing/2014/main" id="{EDBA4AEB-9AFA-4DE4-BB70-B4E993F12713}"/>
                  </a:ext>
                </a:extLst>
              </p:cNvPr>
              <p:cNvSpPr>
                <a:spLocks/>
              </p:cNvSpPr>
              <p:nvPr/>
            </p:nvSpPr>
            <p:spPr bwMode="auto">
              <a:xfrm>
                <a:off x="3429" y="1597"/>
                <a:ext cx="33" cy="41"/>
              </a:xfrm>
              <a:custGeom>
                <a:avLst/>
                <a:gdLst>
                  <a:gd name="T0" fmla="*/ 16 w 16"/>
                  <a:gd name="T1" fmla="*/ 9 h 20"/>
                  <a:gd name="T2" fmla="*/ 15 w 16"/>
                  <a:gd name="T3" fmla="*/ 14 h 20"/>
                  <a:gd name="T4" fmla="*/ 5 w 16"/>
                  <a:gd name="T5" fmla="*/ 18 h 20"/>
                  <a:gd name="T6" fmla="*/ 3 w 16"/>
                  <a:gd name="T7" fmla="*/ 16 h 20"/>
                  <a:gd name="T8" fmla="*/ 0 w 16"/>
                  <a:gd name="T9" fmla="*/ 14 h 20"/>
                  <a:gd name="T10" fmla="*/ 3 w 16"/>
                  <a:gd name="T11" fmla="*/ 7 h 20"/>
                  <a:gd name="T12" fmla="*/ 12 w 16"/>
                  <a:gd name="T13" fmla="*/ 1 h 20"/>
                  <a:gd name="T14" fmla="*/ 16 w 16"/>
                  <a:gd name="T15" fmla="*/ 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0">
                    <a:moveTo>
                      <a:pt x="16" y="9"/>
                    </a:moveTo>
                    <a:cubicBezTo>
                      <a:pt x="15" y="9"/>
                      <a:pt x="14" y="12"/>
                      <a:pt x="15" y="14"/>
                    </a:cubicBezTo>
                    <a:cubicBezTo>
                      <a:pt x="13" y="16"/>
                      <a:pt x="10" y="20"/>
                      <a:pt x="5" y="18"/>
                    </a:cubicBezTo>
                    <a:cubicBezTo>
                      <a:pt x="4" y="18"/>
                      <a:pt x="4" y="17"/>
                      <a:pt x="3" y="16"/>
                    </a:cubicBezTo>
                    <a:cubicBezTo>
                      <a:pt x="2" y="15"/>
                      <a:pt x="1" y="16"/>
                      <a:pt x="0" y="14"/>
                    </a:cubicBezTo>
                    <a:cubicBezTo>
                      <a:pt x="0" y="13"/>
                      <a:pt x="2" y="9"/>
                      <a:pt x="3" y="7"/>
                    </a:cubicBezTo>
                    <a:cubicBezTo>
                      <a:pt x="5" y="4"/>
                      <a:pt x="8" y="0"/>
                      <a:pt x="12" y="1"/>
                    </a:cubicBezTo>
                    <a:cubicBezTo>
                      <a:pt x="15" y="2"/>
                      <a:pt x="16" y="5"/>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Freeform 15">
                <a:extLst>
                  <a:ext uri="{FF2B5EF4-FFF2-40B4-BE49-F238E27FC236}">
                    <a16:creationId xmlns:a16="http://schemas.microsoft.com/office/drawing/2014/main" id="{48CFBC03-7B8E-45FF-89CD-5C774CCFAFFC}"/>
                  </a:ext>
                </a:extLst>
              </p:cNvPr>
              <p:cNvSpPr>
                <a:spLocks/>
              </p:cNvSpPr>
              <p:nvPr/>
            </p:nvSpPr>
            <p:spPr bwMode="auto">
              <a:xfrm>
                <a:off x="2387" y="1649"/>
                <a:ext cx="54" cy="41"/>
              </a:xfrm>
              <a:custGeom>
                <a:avLst/>
                <a:gdLst>
                  <a:gd name="T0" fmla="*/ 25 w 26"/>
                  <a:gd name="T1" fmla="*/ 4 h 20"/>
                  <a:gd name="T2" fmla="*/ 17 w 26"/>
                  <a:gd name="T3" fmla="*/ 16 h 20"/>
                  <a:gd name="T4" fmla="*/ 10 w 26"/>
                  <a:gd name="T5" fmla="*/ 16 h 20"/>
                  <a:gd name="T6" fmla="*/ 4 w 26"/>
                  <a:gd name="T7" fmla="*/ 12 h 20"/>
                  <a:gd name="T8" fmla="*/ 0 w 26"/>
                  <a:gd name="T9" fmla="*/ 5 h 20"/>
                  <a:gd name="T10" fmla="*/ 7 w 26"/>
                  <a:gd name="T11" fmla="*/ 2 h 20"/>
                  <a:gd name="T12" fmla="*/ 13 w 26"/>
                  <a:gd name="T13" fmla="*/ 0 h 20"/>
                  <a:gd name="T14" fmla="*/ 21 w 26"/>
                  <a:gd name="T15" fmla="*/ 1 h 20"/>
                  <a:gd name="T16" fmla="*/ 25 w 26"/>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0">
                    <a:moveTo>
                      <a:pt x="25" y="4"/>
                    </a:moveTo>
                    <a:cubicBezTo>
                      <a:pt x="26" y="10"/>
                      <a:pt x="24" y="20"/>
                      <a:pt x="17" y="16"/>
                    </a:cubicBezTo>
                    <a:cubicBezTo>
                      <a:pt x="14" y="17"/>
                      <a:pt x="13" y="15"/>
                      <a:pt x="10" y="16"/>
                    </a:cubicBezTo>
                    <a:cubicBezTo>
                      <a:pt x="8" y="15"/>
                      <a:pt x="6" y="13"/>
                      <a:pt x="4" y="12"/>
                    </a:cubicBezTo>
                    <a:cubicBezTo>
                      <a:pt x="4" y="9"/>
                      <a:pt x="0" y="8"/>
                      <a:pt x="0" y="5"/>
                    </a:cubicBezTo>
                    <a:cubicBezTo>
                      <a:pt x="1" y="3"/>
                      <a:pt x="4" y="1"/>
                      <a:pt x="7" y="2"/>
                    </a:cubicBezTo>
                    <a:cubicBezTo>
                      <a:pt x="8" y="2"/>
                      <a:pt x="11" y="1"/>
                      <a:pt x="13" y="0"/>
                    </a:cubicBezTo>
                    <a:cubicBezTo>
                      <a:pt x="14" y="0"/>
                      <a:pt x="20" y="0"/>
                      <a:pt x="21" y="1"/>
                    </a:cubicBezTo>
                    <a:cubicBezTo>
                      <a:pt x="23" y="1"/>
                      <a:pt x="23" y="3"/>
                      <a:pt x="2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Freeform 16">
                <a:extLst>
                  <a:ext uri="{FF2B5EF4-FFF2-40B4-BE49-F238E27FC236}">
                    <a16:creationId xmlns:a16="http://schemas.microsoft.com/office/drawing/2014/main" id="{68764A3D-4D81-4CFE-80DE-B867ED22FADA}"/>
                  </a:ext>
                </a:extLst>
              </p:cNvPr>
              <p:cNvSpPr>
                <a:spLocks/>
              </p:cNvSpPr>
              <p:nvPr/>
            </p:nvSpPr>
            <p:spPr bwMode="auto">
              <a:xfrm>
                <a:off x="2431" y="1692"/>
                <a:ext cx="54" cy="38"/>
              </a:xfrm>
              <a:custGeom>
                <a:avLst/>
                <a:gdLst>
                  <a:gd name="T0" fmla="*/ 1 w 26"/>
                  <a:gd name="T1" fmla="*/ 3 h 18"/>
                  <a:gd name="T2" fmla="*/ 19 w 26"/>
                  <a:gd name="T3" fmla="*/ 0 h 18"/>
                  <a:gd name="T4" fmla="*/ 23 w 26"/>
                  <a:gd name="T5" fmla="*/ 3 h 18"/>
                  <a:gd name="T6" fmla="*/ 26 w 26"/>
                  <a:gd name="T7" fmla="*/ 9 h 18"/>
                  <a:gd name="T8" fmla="*/ 21 w 26"/>
                  <a:gd name="T9" fmla="*/ 17 h 18"/>
                  <a:gd name="T10" fmla="*/ 17 w 26"/>
                  <a:gd name="T11" fmla="*/ 15 h 18"/>
                  <a:gd name="T12" fmla="*/ 10 w 26"/>
                  <a:gd name="T13" fmla="*/ 12 h 18"/>
                  <a:gd name="T14" fmla="*/ 4 w 26"/>
                  <a:gd name="T15" fmla="*/ 10 h 18"/>
                  <a:gd name="T16" fmla="*/ 1 w 26"/>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8">
                    <a:moveTo>
                      <a:pt x="1" y="3"/>
                    </a:moveTo>
                    <a:cubicBezTo>
                      <a:pt x="6" y="0"/>
                      <a:pt x="13" y="1"/>
                      <a:pt x="19" y="0"/>
                    </a:cubicBezTo>
                    <a:cubicBezTo>
                      <a:pt x="20" y="0"/>
                      <a:pt x="23" y="2"/>
                      <a:pt x="23" y="3"/>
                    </a:cubicBezTo>
                    <a:cubicBezTo>
                      <a:pt x="24" y="5"/>
                      <a:pt x="25" y="7"/>
                      <a:pt x="26" y="9"/>
                    </a:cubicBezTo>
                    <a:cubicBezTo>
                      <a:pt x="25" y="12"/>
                      <a:pt x="25" y="18"/>
                      <a:pt x="21" y="17"/>
                    </a:cubicBezTo>
                    <a:cubicBezTo>
                      <a:pt x="19" y="17"/>
                      <a:pt x="19" y="16"/>
                      <a:pt x="17" y="15"/>
                    </a:cubicBezTo>
                    <a:cubicBezTo>
                      <a:pt x="14" y="14"/>
                      <a:pt x="11" y="14"/>
                      <a:pt x="10" y="12"/>
                    </a:cubicBezTo>
                    <a:cubicBezTo>
                      <a:pt x="7" y="12"/>
                      <a:pt x="6" y="11"/>
                      <a:pt x="4" y="10"/>
                    </a:cubicBezTo>
                    <a:cubicBezTo>
                      <a:pt x="2" y="8"/>
                      <a:pt x="0" y="7"/>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 name="Freeform 17">
                <a:extLst>
                  <a:ext uri="{FF2B5EF4-FFF2-40B4-BE49-F238E27FC236}">
                    <a16:creationId xmlns:a16="http://schemas.microsoft.com/office/drawing/2014/main" id="{CA1E60C7-18B0-4EFC-AAAF-52B2B433DBF3}"/>
                  </a:ext>
                </a:extLst>
              </p:cNvPr>
              <p:cNvSpPr>
                <a:spLocks/>
              </p:cNvSpPr>
              <p:nvPr/>
            </p:nvSpPr>
            <p:spPr bwMode="auto">
              <a:xfrm>
                <a:off x="3495" y="1983"/>
                <a:ext cx="142" cy="86"/>
              </a:xfrm>
              <a:custGeom>
                <a:avLst/>
                <a:gdLst>
                  <a:gd name="T0" fmla="*/ 64 w 68"/>
                  <a:gd name="T1" fmla="*/ 41 h 41"/>
                  <a:gd name="T2" fmla="*/ 61 w 68"/>
                  <a:gd name="T3" fmla="*/ 41 h 41"/>
                  <a:gd name="T4" fmla="*/ 57 w 68"/>
                  <a:gd name="T5" fmla="*/ 40 h 41"/>
                  <a:gd name="T6" fmla="*/ 56 w 68"/>
                  <a:gd name="T7" fmla="*/ 39 h 41"/>
                  <a:gd name="T8" fmla="*/ 52 w 68"/>
                  <a:gd name="T9" fmla="*/ 38 h 41"/>
                  <a:gd name="T10" fmla="*/ 45 w 68"/>
                  <a:gd name="T11" fmla="*/ 35 h 41"/>
                  <a:gd name="T12" fmla="*/ 41 w 68"/>
                  <a:gd name="T13" fmla="*/ 35 h 41"/>
                  <a:gd name="T14" fmla="*/ 34 w 68"/>
                  <a:gd name="T15" fmla="*/ 34 h 41"/>
                  <a:gd name="T16" fmla="*/ 19 w 68"/>
                  <a:gd name="T17" fmla="*/ 34 h 41"/>
                  <a:gd name="T18" fmla="*/ 2 w 68"/>
                  <a:gd name="T19" fmla="*/ 34 h 41"/>
                  <a:gd name="T20" fmla="*/ 0 w 68"/>
                  <a:gd name="T21" fmla="*/ 30 h 41"/>
                  <a:gd name="T22" fmla="*/ 4 w 68"/>
                  <a:gd name="T23" fmla="*/ 26 h 41"/>
                  <a:gd name="T24" fmla="*/ 19 w 68"/>
                  <a:gd name="T25" fmla="*/ 26 h 41"/>
                  <a:gd name="T26" fmla="*/ 22 w 68"/>
                  <a:gd name="T27" fmla="*/ 25 h 41"/>
                  <a:gd name="T28" fmla="*/ 24 w 68"/>
                  <a:gd name="T29" fmla="*/ 25 h 41"/>
                  <a:gd name="T30" fmla="*/ 29 w 68"/>
                  <a:gd name="T31" fmla="*/ 25 h 41"/>
                  <a:gd name="T32" fmla="*/ 26 w 68"/>
                  <a:gd name="T33" fmla="*/ 17 h 41"/>
                  <a:gd name="T34" fmla="*/ 21 w 68"/>
                  <a:gd name="T35" fmla="*/ 13 h 41"/>
                  <a:gd name="T36" fmla="*/ 19 w 68"/>
                  <a:gd name="T37" fmla="*/ 13 h 41"/>
                  <a:gd name="T38" fmla="*/ 16 w 68"/>
                  <a:gd name="T39" fmla="*/ 9 h 41"/>
                  <a:gd name="T40" fmla="*/ 15 w 68"/>
                  <a:gd name="T41" fmla="*/ 0 h 41"/>
                  <a:gd name="T42" fmla="*/ 18 w 68"/>
                  <a:gd name="T43" fmla="*/ 2 h 41"/>
                  <a:gd name="T44" fmla="*/ 20 w 68"/>
                  <a:gd name="T45" fmla="*/ 2 h 41"/>
                  <a:gd name="T46" fmla="*/ 23 w 68"/>
                  <a:gd name="T47" fmla="*/ 6 h 41"/>
                  <a:gd name="T48" fmla="*/ 29 w 68"/>
                  <a:gd name="T49" fmla="*/ 11 h 41"/>
                  <a:gd name="T50" fmla="*/ 31 w 68"/>
                  <a:gd name="T51" fmla="*/ 12 h 41"/>
                  <a:gd name="T52" fmla="*/ 32 w 68"/>
                  <a:gd name="T53" fmla="*/ 14 h 41"/>
                  <a:gd name="T54" fmla="*/ 43 w 68"/>
                  <a:gd name="T55" fmla="*/ 23 h 41"/>
                  <a:gd name="T56" fmla="*/ 48 w 68"/>
                  <a:gd name="T57" fmla="*/ 27 h 41"/>
                  <a:gd name="T58" fmla="*/ 56 w 68"/>
                  <a:gd name="T59" fmla="*/ 31 h 41"/>
                  <a:gd name="T60" fmla="*/ 60 w 68"/>
                  <a:gd name="T61" fmla="*/ 31 h 41"/>
                  <a:gd name="T62" fmla="*/ 62 w 68"/>
                  <a:gd name="T63" fmla="*/ 33 h 41"/>
                  <a:gd name="T64" fmla="*/ 64 w 68"/>
                  <a:gd name="T65" fmla="*/ 33 h 41"/>
                  <a:gd name="T66" fmla="*/ 64 w 68"/>
                  <a:gd name="T6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41">
                    <a:moveTo>
                      <a:pt x="64" y="41"/>
                    </a:moveTo>
                    <a:cubicBezTo>
                      <a:pt x="62" y="41"/>
                      <a:pt x="62" y="41"/>
                      <a:pt x="61" y="41"/>
                    </a:cubicBezTo>
                    <a:cubicBezTo>
                      <a:pt x="60" y="40"/>
                      <a:pt x="58" y="40"/>
                      <a:pt x="57" y="40"/>
                    </a:cubicBezTo>
                    <a:cubicBezTo>
                      <a:pt x="57" y="40"/>
                      <a:pt x="56" y="39"/>
                      <a:pt x="56" y="39"/>
                    </a:cubicBezTo>
                    <a:cubicBezTo>
                      <a:pt x="54" y="38"/>
                      <a:pt x="53" y="38"/>
                      <a:pt x="52" y="38"/>
                    </a:cubicBezTo>
                    <a:cubicBezTo>
                      <a:pt x="50" y="37"/>
                      <a:pt x="48" y="36"/>
                      <a:pt x="45" y="35"/>
                    </a:cubicBezTo>
                    <a:cubicBezTo>
                      <a:pt x="44" y="35"/>
                      <a:pt x="43" y="35"/>
                      <a:pt x="41" y="35"/>
                    </a:cubicBezTo>
                    <a:cubicBezTo>
                      <a:pt x="39" y="35"/>
                      <a:pt x="37" y="34"/>
                      <a:pt x="34" y="34"/>
                    </a:cubicBezTo>
                    <a:cubicBezTo>
                      <a:pt x="30" y="34"/>
                      <a:pt x="24" y="34"/>
                      <a:pt x="19" y="34"/>
                    </a:cubicBezTo>
                    <a:cubicBezTo>
                      <a:pt x="13" y="34"/>
                      <a:pt x="7" y="34"/>
                      <a:pt x="2" y="34"/>
                    </a:cubicBezTo>
                    <a:cubicBezTo>
                      <a:pt x="1" y="33"/>
                      <a:pt x="1" y="31"/>
                      <a:pt x="0" y="30"/>
                    </a:cubicBezTo>
                    <a:cubicBezTo>
                      <a:pt x="2" y="29"/>
                      <a:pt x="2" y="27"/>
                      <a:pt x="4" y="26"/>
                    </a:cubicBezTo>
                    <a:cubicBezTo>
                      <a:pt x="7" y="24"/>
                      <a:pt x="14" y="26"/>
                      <a:pt x="19" y="26"/>
                    </a:cubicBezTo>
                    <a:cubicBezTo>
                      <a:pt x="20" y="25"/>
                      <a:pt x="21" y="25"/>
                      <a:pt x="22" y="25"/>
                    </a:cubicBezTo>
                    <a:cubicBezTo>
                      <a:pt x="22" y="25"/>
                      <a:pt x="23" y="25"/>
                      <a:pt x="24" y="25"/>
                    </a:cubicBezTo>
                    <a:cubicBezTo>
                      <a:pt x="26" y="25"/>
                      <a:pt x="27" y="24"/>
                      <a:pt x="29" y="25"/>
                    </a:cubicBezTo>
                    <a:cubicBezTo>
                      <a:pt x="30" y="21"/>
                      <a:pt x="27" y="20"/>
                      <a:pt x="26" y="17"/>
                    </a:cubicBezTo>
                    <a:cubicBezTo>
                      <a:pt x="24" y="16"/>
                      <a:pt x="22" y="15"/>
                      <a:pt x="21" y="13"/>
                    </a:cubicBezTo>
                    <a:cubicBezTo>
                      <a:pt x="21" y="12"/>
                      <a:pt x="20" y="13"/>
                      <a:pt x="19" y="13"/>
                    </a:cubicBezTo>
                    <a:cubicBezTo>
                      <a:pt x="19" y="11"/>
                      <a:pt x="16" y="11"/>
                      <a:pt x="16" y="9"/>
                    </a:cubicBezTo>
                    <a:cubicBezTo>
                      <a:pt x="12" y="8"/>
                      <a:pt x="9" y="0"/>
                      <a:pt x="15" y="0"/>
                    </a:cubicBezTo>
                    <a:cubicBezTo>
                      <a:pt x="16" y="0"/>
                      <a:pt x="17" y="1"/>
                      <a:pt x="18" y="2"/>
                    </a:cubicBezTo>
                    <a:cubicBezTo>
                      <a:pt x="19" y="2"/>
                      <a:pt x="20" y="2"/>
                      <a:pt x="20" y="2"/>
                    </a:cubicBezTo>
                    <a:cubicBezTo>
                      <a:pt x="22" y="3"/>
                      <a:pt x="23" y="5"/>
                      <a:pt x="23" y="6"/>
                    </a:cubicBezTo>
                    <a:cubicBezTo>
                      <a:pt x="25" y="8"/>
                      <a:pt x="28" y="9"/>
                      <a:pt x="29" y="11"/>
                    </a:cubicBezTo>
                    <a:cubicBezTo>
                      <a:pt x="29" y="11"/>
                      <a:pt x="30" y="11"/>
                      <a:pt x="31" y="12"/>
                    </a:cubicBezTo>
                    <a:cubicBezTo>
                      <a:pt x="31" y="13"/>
                      <a:pt x="32" y="13"/>
                      <a:pt x="32" y="14"/>
                    </a:cubicBezTo>
                    <a:cubicBezTo>
                      <a:pt x="37" y="16"/>
                      <a:pt x="39" y="21"/>
                      <a:pt x="43" y="23"/>
                    </a:cubicBezTo>
                    <a:cubicBezTo>
                      <a:pt x="45" y="24"/>
                      <a:pt x="47" y="25"/>
                      <a:pt x="48" y="27"/>
                    </a:cubicBezTo>
                    <a:cubicBezTo>
                      <a:pt x="51" y="27"/>
                      <a:pt x="53" y="30"/>
                      <a:pt x="56" y="31"/>
                    </a:cubicBezTo>
                    <a:cubicBezTo>
                      <a:pt x="57" y="31"/>
                      <a:pt x="59" y="30"/>
                      <a:pt x="60" y="31"/>
                    </a:cubicBezTo>
                    <a:cubicBezTo>
                      <a:pt x="61" y="31"/>
                      <a:pt x="61" y="32"/>
                      <a:pt x="62" y="33"/>
                    </a:cubicBezTo>
                    <a:cubicBezTo>
                      <a:pt x="63" y="33"/>
                      <a:pt x="63" y="33"/>
                      <a:pt x="64" y="33"/>
                    </a:cubicBezTo>
                    <a:cubicBezTo>
                      <a:pt x="68" y="34"/>
                      <a:pt x="68" y="39"/>
                      <a:pt x="6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 name="Freeform 18">
                <a:extLst>
                  <a:ext uri="{FF2B5EF4-FFF2-40B4-BE49-F238E27FC236}">
                    <a16:creationId xmlns:a16="http://schemas.microsoft.com/office/drawing/2014/main" id="{092497A4-735A-44D1-99B0-3EB34CB08834}"/>
                  </a:ext>
                </a:extLst>
              </p:cNvPr>
              <p:cNvSpPr>
                <a:spLocks/>
              </p:cNvSpPr>
              <p:nvPr/>
            </p:nvSpPr>
            <p:spPr bwMode="auto">
              <a:xfrm>
                <a:off x="2377" y="2004"/>
                <a:ext cx="164" cy="119"/>
              </a:xfrm>
              <a:custGeom>
                <a:avLst/>
                <a:gdLst>
                  <a:gd name="T0" fmla="*/ 67 w 79"/>
                  <a:gd name="T1" fmla="*/ 1 h 57"/>
                  <a:gd name="T2" fmla="*/ 70 w 79"/>
                  <a:gd name="T3" fmla="*/ 7 h 57"/>
                  <a:gd name="T4" fmla="*/ 71 w 79"/>
                  <a:gd name="T5" fmla="*/ 10 h 57"/>
                  <a:gd name="T6" fmla="*/ 74 w 79"/>
                  <a:gd name="T7" fmla="*/ 16 h 57"/>
                  <a:gd name="T8" fmla="*/ 74 w 79"/>
                  <a:gd name="T9" fmla="*/ 20 h 57"/>
                  <a:gd name="T10" fmla="*/ 78 w 79"/>
                  <a:gd name="T11" fmla="*/ 32 h 57"/>
                  <a:gd name="T12" fmla="*/ 75 w 79"/>
                  <a:gd name="T13" fmla="*/ 36 h 57"/>
                  <a:gd name="T14" fmla="*/ 65 w 79"/>
                  <a:gd name="T15" fmla="*/ 35 h 57"/>
                  <a:gd name="T16" fmla="*/ 63 w 79"/>
                  <a:gd name="T17" fmla="*/ 35 h 57"/>
                  <a:gd name="T18" fmla="*/ 60 w 79"/>
                  <a:gd name="T19" fmla="*/ 35 h 57"/>
                  <a:gd name="T20" fmla="*/ 57 w 79"/>
                  <a:gd name="T21" fmla="*/ 33 h 57"/>
                  <a:gd name="T22" fmla="*/ 51 w 79"/>
                  <a:gd name="T23" fmla="*/ 32 h 57"/>
                  <a:gd name="T24" fmla="*/ 41 w 79"/>
                  <a:gd name="T25" fmla="*/ 31 h 57"/>
                  <a:gd name="T26" fmla="*/ 38 w 79"/>
                  <a:gd name="T27" fmla="*/ 31 h 57"/>
                  <a:gd name="T28" fmla="*/ 32 w 79"/>
                  <a:gd name="T29" fmla="*/ 30 h 57"/>
                  <a:gd name="T30" fmla="*/ 29 w 79"/>
                  <a:gd name="T31" fmla="*/ 30 h 57"/>
                  <a:gd name="T32" fmla="*/ 27 w 79"/>
                  <a:gd name="T33" fmla="*/ 28 h 57"/>
                  <a:gd name="T34" fmla="*/ 20 w 79"/>
                  <a:gd name="T35" fmla="*/ 28 h 57"/>
                  <a:gd name="T36" fmla="*/ 13 w 79"/>
                  <a:gd name="T37" fmla="*/ 29 h 57"/>
                  <a:gd name="T38" fmla="*/ 14 w 79"/>
                  <a:gd name="T39" fmla="*/ 36 h 57"/>
                  <a:gd name="T40" fmla="*/ 15 w 79"/>
                  <a:gd name="T41" fmla="*/ 39 h 57"/>
                  <a:gd name="T42" fmla="*/ 16 w 79"/>
                  <a:gd name="T43" fmla="*/ 42 h 57"/>
                  <a:gd name="T44" fmla="*/ 17 w 79"/>
                  <a:gd name="T45" fmla="*/ 47 h 57"/>
                  <a:gd name="T46" fmla="*/ 19 w 79"/>
                  <a:gd name="T47" fmla="*/ 54 h 57"/>
                  <a:gd name="T48" fmla="*/ 11 w 79"/>
                  <a:gd name="T49" fmla="*/ 53 h 57"/>
                  <a:gd name="T50" fmla="*/ 8 w 79"/>
                  <a:gd name="T51" fmla="*/ 46 h 57"/>
                  <a:gd name="T52" fmla="*/ 7 w 79"/>
                  <a:gd name="T53" fmla="*/ 42 h 57"/>
                  <a:gd name="T54" fmla="*/ 4 w 79"/>
                  <a:gd name="T55" fmla="*/ 36 h 57"/>
                  <a:gd name="T56" fmla="*/ 4 w 79"/>
                  <a:gd name="T57" fmla="*/ 34 h 57"/>
                  <a:gd name="T58" fmla="*/ 3 w 79"/>
                  <a:gd name="T59" fmla="*/ 32 h 57"/>
                  <a:gd name="T60" fmla="*/ 2 w 79"/>
                  <a:gd name="T61" fmla="*/ 30 h 57"/>
                  <a:gd name="T62" fmla="*/ 1 w 79"/>
                  <a:gd name="T63" fmla="*/ 27 h 57"/>
                  <a:gd name="T64" fmla="*/ 1 w 79"/>
                  <a:gd name="T65" fmla="*/ 23 h 57"/>
                  <a:gd name="T66" fmla="*/ 6 w 79"/>
                  <a:gd name="T67" fmla="*/ 19 h 57"/>
                  <a:gd name="T68" fmla="*/ 17 w 79"/>
                  <a:gd name="T69" fmla="*/ 19 h 57"/>
                  <a:gd name="T70" fmla="*/ 22 w 79"/>
                  <a:gd name="T71" fmla="*/ 19 h 57"/>
                  <a:gd name="T72" fmla="*/ 24 w 79"/>
                  <a:gd name="T73" fmla="*/ 20 h 57"/>
                  <a:gd name="T74" fmla="*/ 30 w 79"/>
                  <a:gd name="T75" fmla="*/ 21 h 57"/>
                  <a:gd name="T76" fmla="*/ 33 w 79"/>
                  <a:gd name="T77" fmla="*/ 22 h 57"/>
                  <a:gd name="T78" fmla="*/ 36 w 79"/>
                  <a:gd name="T79" fmla="*/ 22 h 57"/>
                  <a:gd name="T80" fmla="*/ 52 w 79"/>
                  <a:gd name="T81" fmla="*/ 24 h 57"/>
                  <a:gd name="T82" fmla="*/ 66 w 79"/>
                  <a:gd name="T83" fmla="*/ 25 h 57"/>
                  <a:gd name="T84" fmla="*/ 64 w 79"/>
                  <a:gd name="T85" fmla="*/ 15 h 57"/>
                  <a:gd name="T86" fmla="*/ 62 w 79"/>
                  <a:gd name="T87" fmla="*/ 10 h 57"/>
                  <a:gd name="T88" fmla="*/ 62 w 79"/>
                  <a:gd name="T89" fmla="*/ 7 h 57"/>
                  <a:gd name="T90" fmla="*/ 61 w 79"/>
                  <a:gd name="T91" fmla="*/ 4 h 57"/>
                  <a:gd name="T92" fmla="*/ 67 w 79"/>
                  <a:gd name="T93"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 h="57">
                    <a:moveTo>
                      <a:pt x="67" y="1"/>
                    </a:moveTo>
                    <a:cubicBezTo>
                      <a:pt x="68" y="3"/>
                      <a:pt x="69" y="5"/>
                      <a:pt x="70" y="7"/>
                    </a:cubicBezTo>
                    <a:cubicBezTo>
                      <a:pt x="70" y="8"/>
                      <a:pt x="70" y="9"/>
                      <a:pt x="71" y="10"/>
                    </a:cubicBezTo>
                    <a:cubicBezTo>
                      <a:pt x="71" y="12"/>
                      <a:pt x="73" y="14"/>
                      <a:pt x="74" y="16"/>
                    </a:cubicBezTo>
                    <a:cubicBezTo>
                      <a:pt x="74" y="17"/>
                      <a:pt x="74" y="18"/>
                      <a:pt x="74" y="20"/>
                    </a:cubicBezTo>
                    <a:cubicBezTo>
                      <a:pt x="75" y="23"/>
                      <a:pt x="79" y="27"/>
                      <a:pt x="78" y="32"/>
                    </a:cubicBezTo>
                    <a:cubicBezTo>
                      <a:pt x="78" y="33"/>
                      <a:pt x="76" y="36"/>
                      <a:pt x="75" y="36"/>
                    </a:cubicBezTo>
                    <a:cubicBezTo>
                      <a:pt x="74" y="37"/>
                      <a:pt x="68" y="36"/>
                      <a:pt x="65" y="35"/>
                    </a:cubicBezTo>
                    <a:cubicBezTo>
                      <a:pt x="64" y="35"/>
                      <a:pt x="64" y="35"/>
                      <a:pt x="63" y="35"/>
                    </a:cubicBezTo>
                    <a:cubicBezTo>
                      <a:pt x="62" y="34"/>
                      <a:pt x="61" y="35"/>
                      <a:pt x="60" y="35"/>
                    </a:cubicBezTo>
                    <a:cubicBezTo>
                      <a:pt x="59" y="34"/>
                      <a:pt x="58" y="34"/>
                      <a:pt x="57" y="33"/>
                    </a:cubicBezTo>
                    <a:cubicBezTo>
                      <a:pt x="55" y="33"/>
                      <a:pt x="53" y="33"/>
                      <a:pt x="51" y="32"/>
                    </a:cubicBezTo>
                    <a:cubicBezTo>
                      <a:pt x="48" y="32"/>
                      <a:pt x="44" y="31"/>
                      <a:pt x="41" y="31"/>
                    </a:cubicBezTo>
                    <a:cubicBezTo>
                      <a:pt x="40" y="31"/>
                      <a:pt x="39" y="31"/>
                      <a:pt x="38" y="31"/>
                    </a:cubicBezTo>
                    <a:cubicBezTo>
                      <a:pt x="36" y="30"/>
                      <a:pt x="34" y="30"/>
                      <a:pt x="32" y="30"/>
                    </a:cubicBezTo>
                    <a:cubicBezTo>
                      <a:pt x="31" y="29"/>
                      <a:pt x="30" y="30"/>
                      <a:pt x="29" y="30"/>
                    </a:cubicBezTo>
                    <a:cubicBezTo>
                      <a:pt x="28" y="30"/>
                      <a:pt x="28" y="29"/>
                      <a:pt x="27" y="28"/>
                    </a:cubicBezTo>
                    <a:cubicBezTo>
                      <a:pt x="25" y="28"/>
                      <a:pt x="23" y="28"/>
                      <a:pt x="20" y="28"/>
                    </a:cubicBezTo>
                    <a:cubicBezTo>
                      <a:pt x="18" y="28"/>
                      <a:pt x="15" y="26"/>
                      <a:pt x="13" y="29"/>
                    </a:cubicBezTo>
                    <a:cubicBezTo>
                      <a:pt x="12" y="32"/>
                      <a:pt x="14" y="34"/>
                      <a:pt x="14" y="36"/>
                    </a:cubicBezTo>
                    <a:cubicBezTo>
                      <a:pt x="15" y="37"/>
                      <a:pt x="15" y="38"/>
                      <a:pt x="15" y="39"/>
                    </a:cubicBezTo>
                    <a:cubicBezTo>
                      <a:pt x="15" y="40"/>
                      <a:pt x="16" y="41"/>
                      <a:pt x="16" y="42"/>
                    </a:cubicBezTo>
                    <a:cubicBezTo>
                      <a:pt x="17" y="44"/>
                      <a:pt x="17" y="46"/>
                      <a:pt x="17" y="47"/>
                    </a:cubicBezTo>
                    <a:cubicBezTo>
                      <a:pt x="18" y="49"/>
                      <a:pt x="20" y="50"/>
                      <a:pt x="19" y="54"/>
                    </a:cubicBezTo>
                    <a:cubicBezTo>
                      <a:pt x="17" y="57"/>
                      <a:pt x="12" y="55"/>
                      <a:pt x="11" y="53"/>
                    </a:cubicBezTo>
                    <a:cubicBezTo>
                      <a:pt x="10" y="50"/>
                      <a:pt x="9" y="48"/>
                      <a:pt x="8" y="46"/>
                    </a:cubicBezTo>
                    <a:cubicBezTo>
                      <a:pt x="7" y="44"/>
                      <a:pt x="7" y="43"/>
                      <a:pt x="7" y="42"/>
                    </a:cubicBezTo>
                    <a:cubicBezTo>
                      <a:pt x="6" y="40"/>
                      <a:pt x="4" y="38"/>
                      <a:pt x="4" y="36"/>
                    </a:cubicBezTo>
                    <a:cubicBezTo>
                      <a:pt x="3" y="35"/>
                      <a:pt x="4" y="34"/>
                      <a:pt x="4" y="34"/>
                    </a:cubicBezTo>
                    <a:cubicBezTo>
                      <a:pt x="4" y="33"/>
                      <a:pt x="3" y="33"/>
                      <a:pt x="3" y="32"/>
                    </a:cubicBezTo>
                    <a:cubicBezTo>
                      <a:pt x="2" y="31"/>
                      <a:pt x="3" y="30"/>
                      <a:pt x="2" y="30"/>
                    </a:cubicBezTo>
                    <a:cubicBezTo>
                      <a:pt x="2" y="29"/>
                      <a:pt x="1" y="28"/>
                      <a:pt x="1" y="27"/>
                    </a:cubicBezTo>
                    <a:cubicBezTo>
                      <a:pt x="1" y="26"/>
                      <a:pt x="0" y="24"/>
                      <a:pt x="1" y="23"/>
                    </a:cubicBezTo>
                    <a:cubicBezTo>
                      <a:pt x="1" y="22"/>
                      <a:pt x="4" y="19"/>
                      <a:pt x="6" y="19"/>
                    </a:cubicBezTo>
                    <a:cubicBezTo>
                      <a:pt x="9" y="17"/>
                      <a:pt x="13" y="18"/>
                      <a:pt x="17" y="19"/>
                    </a:cubicBezTo>
                    <a:cubicBezTo>
                      <a:pt x="18" y="19"/>
                      <a:pt x="20" y="19"/>
                      <a:pt x="22" y="19"/>
                    </a:cubicBezTo>
                    <a:cubicBezTo>
                      <a:pt x="23" y="19"/>
                      <a:pt x="23" y="20"/>
                      <a:pt x="24" y="20"/>
                    </a:cubicBezTo>
                    <a:cubicBezTo>
                      <a:pt x="26" y="20"/>
                      <a:pt x="28" y="20"/>
                      <a:pt x="30" y="21"/>
                    </a:cubicBezTo>
                    <a:cubicBezTo>
                      <a:pt x="31" y="21"/>
                      <a:pt x="32" y="21"/>
                      <a:pt x="33" y="22"/>
                    </a:cubicBezTo>
                    <a:cubicBezTo>
                      <a:pt x="34" y="22"/>
                      <a:pt x="35" y="22"/>
                      <a:pt x="36" y="22"/>
                    </a:cubicBezTo>
                    <a:cubicBezTo>
                      <a:pt x="41" y="22"/>
                      <a:pt x="46" y="23"/>
                      <a:pt x="52" y="24"/>
                    </a:cubicBezTo>
                    <a:cubicBezTo>
                      <a:pt x="56" y="25"/>
                      <a:pt x="62" y="26"/>
                      <a:pt x="66" y="25"/>
                    </a:cubicBezTo>
                    <a:cubicBezTo>
                      <a:pt x="67" y="21"/>
                      <a:pt x="66" y="17"/>
                      <a:pt x="64" y="15"/>
                    </a:cubicBezTo>
                    <a:cubicBezTo>
                      <a:pt x="65" y="13"/>
                      <a:pt x="63" y="12"/>
                      <a:pt x="62" y="10"/>
                    </a:cubicBezTo>
                    <a:cubicBezTo>
                      <a:pt x="62" y="9"/>
                      <a:pt x="62" y="8"/>
                      <a:pt x="62" y="7"/>
                    </a:cubicBezTo>
                    <a:cubicBezTo>
                      <a:pt x="62" y="5"/>
                      <a:pt x="61" y="4"/>
                      <a:pt x="61" y="4"/>
                    </a:cubicBezTo>
                    <a:cubicBezTo>
                      <a:pt x="61" y="1"/>
                      <a:pt x="64" y="0"/>
                      <a:pt x="6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 name="Freeform 19">
                <a:extLst>
                  <a:ext uri="{FF2B5EF4-FFF2-40B4-BE49-F238E27FC236}">
                    <a16:creationId xmlns:a16="http://schemas.microsoft.com/office/drawing/2014/main" id="{9AAF5A18-6026-412E-B6DF-82C11AC64A29}"/>
                  </a:ext>
                </a:extLst>
              </p:cNvPr>
              <p:cNvSpPr>
                <a:spLocks/>
              </p:cNvSpPr>
              <p:nvPr/>
            </p:nvSpPr>
            <p:spPr bwMode="auto">
              <a:xfrm>
                <a:off x="3458" y="2060"/>
                <a:ext cx="142" cy="104"/>
              </a:xfrm>
              <a:custGeom>
                <a:avLst/>
                <a:gdLst>
                  <a:gd name="T0" fmla="*/ 20 w 68"/>
                  <a:gd name="T1" fmla="*/ 19 h 50"/>
                  <a:gd name="T2" fmla="*/ 25 w 68"/>
                  <a:gd name="T3" fmla="*/ 20 h 50"/>
                  <a:gd name="T4" fmla="*/ 29 w 68"/>
                  <a:gd name="T5" fmla="*/ 23 h 50"/>
                  <a:gd name="T6" fmla="*/ 31 w 68"/>
                  <a:gd name="T7" fmla="*/ 25 h 50"/>
                  <a:gd name="T8" fmla="*/ 40 w 68"/>
                  <a:gd name="T9" fmla="*/ 29 h 50"/>
                  <a:gd name="T10" fmla="*/ 44 w 68"/>
                  <a:gd name="T11" fmla="*/ 31 h 50"/>
                  <a:gd name="T12" fmla="*/ 46 w 68"/>
                  <a:gd name="T13" fmla="*/ 33 h 50"/>
                  <a:gd name="T14" fmla="*/ 47 w 68"/>
                  <a:gd name="T15" fmla="*/ 33 h 50"/>
                  <a:gd name="T16" fmla="*/ 64 w 68"/>
                  <a:gd name="T17" fmla="*/ 42 h 50"/>
                  <a:gd name="T18" fmla="*/ 66 w 68"/>
                  <a:gd name="T19" fmla="*/ 42 h 50"/>
                  <a:gd name="T20" fmla="*/ 68 w 68"/>
                  <a:gd name="T21" fmla="*/ 46 h 50"/>
                  <a:gd name="T22" fmla="*/ 64 w 68"/>
                  <a:gd name="T23" fmla="*/ 50 h 50"/>
                  <a:gd name="T24" fmla="*/ 58 w 68"/>
                  <a:gd name="T25" fmla="*/ 49 h 50"/>
                  <a:gd name="T26" fmla="*/ 56 w 68"/>
                  <a:gd name="T27" fmla="*/ 47 h 50"/>
                  <a:gd name="T28" fmla="*/ 55 w 68"/>
                  <a:gd name="T29" fmla="*/ 47 h 50"/>
                  <a:gd name="T30" fmla="*/ 53 w 68"/>
                  <a:gd name="T31" fmla="*/ 45 h 50"/>
                  <a:gd name="T32" fmla="*/ 49 w 68"/>
                  <a:gd name="T33" fmla="*/ 44 h 50"/>
                  <a:gd name="T34" fmla="*/ 47 w 68"/>
                  <a:gd name="T35" fmla="*/ 41 h 50"/>
                  <a:gd name="T36" fmla="*/ 44 w 68"/>
                  <a:gd name="T37" fmla="*/ 41 h 50"/>
                  <a:gd name="T38" fmla="*/ 42 w 68"/>
                  <a:gd name="T39" fmla="*/ 39 h 50"/>
                  <a:gd name="T40" fmla="*/ 40 w 68"/>
                  <a:gd name="T41" fmla="*/ 39 h 50"/>
                  <a:gd name="T42" fmla="*/ 37 w 68"/>
                  <a:gd name="T43" fmla="*/ 37 h 50"/>
                  <a:gd name="T44" fmla="*/ 36 w 68"/>
                  <a:gd name="T45" fmla="*/ 36 h 50"/>
                  <a:gd name="T46" fmla="*/ 34 w 68"/>
                  <a:gd name="T47" fmla="*/ 36 h 50"/>
                  <a:gd name="T48" fmla="*/ 29 w 68"/>
                  <a:gd name="T49" fmla="*/ 34 h 50"/>
                  <a:gd name="T50" fmla="*/ 23 w 68"/>
                  <a:gd name="T51" fmla="*/ 30 h 50"/>
                  <a:gd name="T52" fmla="*/ 20 w 68"/>
                  <a:gd name="T53" fmla="*/ 28 h 50"/>
                  <a:gd name="T54" fmla="*/ 9 w 68"/>
                  <a:gd name="T55" fmla="*/ 30 h 50"/>
                  <a:gd name="T56" fmla="*/ 9 w 68"/>
                  <a:gd name="T57" fmla="*/ 31 h 50"/>
                  <a:gd name="T58" fmla="*/ 7 w 68"/>
                  <a:gd name="T59" fmla="*/ 33 h 50"/>
                  <a:gd name="T60" fmla="*/ 7 w 68"/>
                  <a:gd name="T61" fmla="*/ 35 h 50"/>
                  <a:gd name="T62" fmla="*/ 3 w 68"/>
                  <a:gd name="T63" fmla="*/ 36 h 50"/>
                  <a:gd name="T64" fmla="*/ 0 w 68"/>
                  <a:gd name="T65" fmla="*/ 33 h 50"/>
                  <a:gd name="T66" fmla="*/ 3 w 68"/>
                  <a:gd name="T67" fmla="*/ 25 h 50"/>
                  <a:gd name="T68" fmla="*/ 5 w 68"/>
                  <a:gd name="T69" fmla="*/ 24 h 50"/>
                  <a:gd name="T70" fmla="*/ 6 w 68"/>
                  <a:gd name="T71" fmla="*/ 21 h 50"/>
                  <a:gd name="T72" fmla="*/ 6 w 68"/>
                  <a:gd name="T73" fmla="*/ 19 h 50"/>
                  <a:gd name="T74" fmla="*/ 8 w 68"/>
                  <a:gd name="T75" fmla="*/ 18 h 50"/>
                  <a:gd name="T76" fmla="*/ 7 w 68"/>
                  <a:gd name="T77" fmla="*/ 16 h 50"/>
                  <a:gd name="T78" fmla="*/ 11 w 68"/>
                  <a:gd name="T79" fmla="*/ 11 h 50"/>
                  <a:gd name="T80" fmla="*/ 13 w 68"/>
                  <a:gd name="T81" fmla="*/ 7 h 50"/>
                  <a:gd name="T82" fmla="*/ 16 w 68"/>
                  <a:gd name="T83" fmla="*/ 4 h 50"/>
                  <a:gd name="T84" fmla="*/ 21 w 68"/>
                  <a:gd name="T85" fmla="*/ 3 h 50"/>
                  <a:gd name="T86" fmla="*/ 19 w 68"/>
                  <a:gd name="T87" fmla="*/ 10 h 50"/>
                  <a:gd name="T88" fmla="*/ 19 w 68"/>
                  <a:gd name="T89" fmla="*/ 11 h 50"/>
                  <a:gd name="T90" fmla="*/ 18 w 68"/>
                  <a:gd name="T91" fmla="*/ 14 h 50"/>
                  <a:gd name="T92" fmla="*/ 20 w 68"/>
                  <a:gd name="T93"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50">
                    <a:moveTo>
                      <a:pt x="20" y="19"/>
                    </a:moveTo>
                    <a:cubicBezTo>
                      <a:pt x="22" y="19"/>
                      <a:pt x="23" y="20"/>
                      <a:pt x="25" y="20"/>
                    </a:cubicBezTo>
                    <a:cubicBezTo>
                      <a:pt x="26" y="22"/>
                      <a:pt x="28" y="22"/>
                      <a:pt x="29" y="23"/>
                    </a:cubicBezTo>
                    <a:cubicBezTo>
                      <a:pt x="30" y="23"/>
                      <a:pt x="31" y="24"/>
                      <a:pt x="31" y="25"/>
                    </a:cubicBezTo>
                    <a:cubicBezTo>
                      <a:pt x="34" y="26"/>
                      <a:pt x="38" y="28"/>
                      <a:pt x="40" y="29"/>
                    </a:cubicBezTo>
                    <a:cubicBezTo>
                      <a:pt x="42" y="30"/>
                      <a:pt x="42" y="31"/>
                      <a:pt x="44" y="31"/>
                    </a:cubicBezTo>
                    <a:cubicBezTo>
                      <a:pt x="45" y="32"/>
                      <a:pt x="45" y="33"/>
                      <a:pt x="46" y="33"/>
                    </a:cubicBezTo>
                    <a:cubicBezTo>
                      <a:pt x="46" y="33"/>
                      <a:pt x="47" y="33"/>
                      <a:pt x="47" y="33"/>
                    </a:cubicBezTo>
                    <a:cubicBezTo>
                      <a:pt x="53" y="36"/>
                      <a:pt x="59" y="38"/>
                      <a:pt x="64" y="42"/>
                    </a:cubicBezTo>
                    <a:cubicBezTo>
                      <a:pt x="65" y="42"/>
                      <a:pt x="65" y="42"/>
                      <a:pt x="66" y="42"/>
                    </a:cubicBezTo>
                    <a:cubicBezTo>
                      <a:pt x="66" y="44"/>
                      <a:pt x="68" y="44"/>
                      <a:pt x="68" y="46"/>
                    </a:cubicBezTo>
                    <a:cubicBezTo>
                      <a:pt x="68" y="48"/>
                      <a:pt x="66" y="48"/>
                      <a:pt x="64" y="50"/>
                    </a:cubicBezTo>
                    <a:cubicBezTo>
                      <a:pt x="62" y="49"/>
                      <a:pt x="60" y="49"/>
                      <a:pt x="58" y="49"/>
                    </a:cubicBezTo>
                    <a:cubicBezTo>
                      <a:pt x="57" y="48"/>
                      <a:pt x="57" y="47"/>
                      <a:pt x="56" y="47"/>
                    </a:cubicBezTo>
                    <a:cubicBezTo>
                      <a:pt x="56" y="47"/>
                      <a:pt x="55" y="47"/>
                      <a:pt x="55" y="47"/>
                    </a:cubicBezTo>
                    <a:cubicBezTo>
                      <a:pt x="54" y="46"/>
                      <a:pt x="54" y="45"/>
                      <a:pt x="53" y="45"/>
                    </a:cubicBezTo>
                    <a:cubicBezTo>
                      <a:pt x="52" y="44"/>
                      <a:pt x="50" y="45"/>
                      <a:pt x="49" y="44"/>
                    </a:cubicBezTo>
                    <a:cubicBezTo>
                      <a:pt x="48" y="43"/>
                      <a:pt x="48" y="42"/>
                      <a:pt x="47" y="41"/>
                    </a:cubicBezTo>
                    <a:cubicBezTo>
                      <a:pt x="46" y="41"/>
                      <a:pt x="45" y="42"/>
                      <a:pt x="44" y="41"/>
                    </a:cubicBezTo>
                    <a:cubicBezTo>
                      <a:pt x="44" y="41"/>
                      <a:pt x="43" y="40"/>
                      <a:pt x="42" y="39"/>
                    </a:cubicBezTo>
                    <a:cubicBezTo>
                      <a:pt x="41" y="39"/>
                      <a:pt x="41" y="39"/>
                      <a:pt x="40" y="39"/>
                    </a:cubicBezTo>
                    <a:cubicBezTo>
                      <a:pt x="39" y="39"/>
                      <a:pt x="39" y="37"/>
                      <a:pt x="37" y="37"/>
                    </a:cubicBezTo>
                    <a:cubicBezTo>
                      <a:pt x="37" y="37"/>
                      <a:pt x="37" y="36"/>
                      <a:pt x="36" y="36"/>
                    </a:cubicBezTo>
                    <a:cubicBezTo>
                      <a:pt x="35" y="36"/>
                      <a:pt x="35" y="36"/>
                      <a:pt x="34" y="36"/>
                    </a:cubicBezTo>
                    <a:cubicBezTo>
                      <a:pt x="33" y="34"/>
                      <a:pt x="31" y="34"/>
                      <a:pt x="29" y="34"/>
                    </a:cubicBezTo>
                    <a:cubicBezTo>
                      <a:pt x="27" y="33"/>
                      <a:pt x="25" y="31"/>
                      <a:pt x="23" y="30"/>
                    </a:cubicBezTo>
                    <a:cubicBezTo>
                      <a:pt x="22" y="29"/>
                      <a:pt x="21" y="29"/>
                      <a:pt x="20" y="28"/>
                    </a:cubicBezTo>
                    <a:cubicBezTo>
                      <a:pt x="17" y="27"/>
                      <a:pt x="11" y="27"/>
                      <a:pt x="9" y="30"/>
                    </a:cubicBezTo>
                    <a:cubicBezTo>
                      <a:pt x="9" y="31"/>
                      <a:pt x="9" y="31"/>
                      <a:pt x="9" y="31"/>
                    </a:cubicBezTo>
                    <a:cubicBezTo>
                      <a:pt x="9" y="32"/>
                      <a:pt x="8" y="32"/>
                      <a:pt x="7" y="33"/>
                    </a:cubicBezTo>
                    <a:cubicBezTo>
                      <a:pt x="7" y="34"/>
                      <a:pt x="7" y="35"/>
                      <a:pt x="7" y="35"/>
                    </a:cubicBezTo>
                    <a:cubicBezTo>
                      <a:pt x="6" y="35"/>
                      <a:pt x="4" y="36"/>
                      <a:pt x="3" y="36"/>
                    </a:cubicBezTo>
                    <a:cubicBezTo>
                      <a:pt x="2" y="35"/>
                      <a:pt x="1" y="33"/>
                      <a:pt x="0" y="33"/>
                    </a:cubicBezTo>
                    <a:cubicBezTo>
                      <a:pt x="0" y="30"/>
                      <a:pt x="2" y="28"/>
                      <a:pt x="3" y="25"/>
                    </a:cubicBezTo>
                    <a:cubicBezTo>
                      <a:pt x="3" y="24"/>
                      <a:pt x="4" y="25"/>
                      <a:pt x="5" y="24"/>
                    </a:cubicBezTo>
                    <a:cubicBezTo>
                      <a:pt x="4" y="23"/>
                      <a:pt x="4" y="21"/>
                      <a:pt x="6" y="21"/>
                    </a:cubicBezTo>
                    <a:cubicBezTo>
                      <a:pt x="6" y="20"/>
                      <a:pt x="5" y="20"/>
                      <a:pt x="6" y="19"/>
                    </a:cubicBezTo>
                    <a:cubicBezTo>
                      <a:pt x="6" y="18"/>
                      <a:pt x="7" y="18"/>
                      <a:pt x="8" y="18"/>
                    </a:cubicBezTo>
                    <a:cubicBezTo>
                      <a:pt x="8" y="17"/>
                      <a:pt x="7" y="17"/>
                      <a:pt x="7" y="16"/>
                    </a:cubicBezTo>
                    <a:cubicBezTo>
                      <a:pt x="9" y="15"/>
                      <a:pt x="9" y="12"/>
                      <a:pt x="11" y="11"/>
                    </a:cubicBezTo>
                    <a:cubicBezTo>
                      <a:pt x="11" y="10"/>
                      <a:pt x="12" y="8"/>
                      <a:pt x="13" y="7"/>
                    </a:cubicBezTo>
                    <a:cubicBezTo>
                      <a:pt x="14" y="5"/>
                      <a:pt x="14" y="4"/>
                      <a:pt x="16" y="4"/>
                    </a:cubicBezTo>
                    <a:cubicBezTo>
                      <a:pt x="16" y="0"/>
                      <a:pt x="21" y="2"/>
                      <a:pt x="21" y="3"/>
                    </a:cubicBezTo>
                    <a:cubicBezTo>
                      <a:pt x="22" y="6"/>
                      <a:pt x="20" y="7"/>
                      <a:pt x="19" y="10"/>
                    </a:cubicBezTo>
                    <a:cubicBezTo>
                      <a:pt x="19" y="10"/>
                      <a:pt x="20" y="11"/>
                      <a:pt x="19" y="11"/>
                    </a:cubicBezTo>
                    <a:cubicBezTo>
                      <a:pt x="19" y="13"/>
                      <a:pt x="18" y="13"/>
                      <a:pt x="18" y="14"/>
                    </a:cubicBezTo>
                    <a:cubicBezTo>
                      <a:pt x="18" y="16"/>
                      <a:pt x="20" y="17"/>
                      <a:pt x="2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 name="Freeform 20">
                <a:extLst>
                  <a:ext uri="{FF2B5EF4-FFF2-40B4-BE49-F238E27FC236}">
                    <a16:creationId xmlns:a16="http://schemas.microsoft.com/office/drawing/2014/main" id="{085BD59C-2B77-4C6B-9DEE-FB1379166C99}"/>
                  </a:ext>
                </a:extLst>
              </p:cNvPr>
              <p:cNvSpPr>
                <a:spLocks/>
              </p:cNvSpPr>
              <p:nvPr/>
            </p:nvSpPr>
            <p:spPr bwMode="auto">
              <a:xfrm>
                <a:off x="2422" y="2090"/>
                <a:ext cx="157" cy="124"/>
              </a:xfrm>
              <a:custGeom>
                <a:avLst/>
                <a:gdLst>
                  <a:gd name="T0" fmla="*/ 44 w 75"/>
                  <a:gd name="T1" fmla="*/ 33 h 60"/>
                  <a:gd name="T2" fmla="*/ 63 w 75"/>
                  <a:gd name="T3" fmla="*/ 25 h 60"/>
                  <a:gd name="T4" fmla="*/ 65 w 75"/>
                  <a:gd name="T5" fmla="*/ 26 h 60"/>
                  <a:gd name="T6" fmla="*/ 68 w 75"/>
                  <a:gd name="T7" fmla="*/ 23 h 60"/>
                  <a:gd name="T8" fmla="*/ 72 w 75"/>
                  <a:gd name="T9" fmla="*/ 31 h 60"/>
                  <a:gd name="T10" fmla="*/ 69 w 75"/>
                  <a:gd name="T11" fmla="*/ 32 h 60"/>
                  <a:gd name="T12" fmla="*/ 62 w 75"/>
                  <a:gd name="T13" fmla="*/ 35 h 60"/>
                  <a:gd name="T14" fmla="*/ 58 w 75"/>
                  <a:gd name="T15" fmla="*/ 39 h 60"/>
                  <a:gd name="T16" fmla="*/ 55 w 75"/>
                  <a:gd name="T17" fmla="*/ 40 h 60"/>
                  <a:gd name="T18" fmla="*/ 48 w 75"/>
                  <a:gd name="T19" fmla="*/ 44 h 60"/>
                  <a:gd name="T20" fmla="*/ 34 w 75"/>
                  <a:gd name="T21" fmla="*/ 51 h 60"/>
                  <a:gd name="T22" fmla="*/ 30 w 75"/>
                  <a:gd name="T23" fmla="*/ 53 h 60"/>
                  <a:gd name="T24" fmla="*/ 17 w 75"/>
                  <a:gd name="T25" fmla="*/ 60 h 60"/>
                  <a:gd name="T26" fmla="*/ 12 w 75"/>
                  <a:gd name="T27" fmla="*/ 58 h 60"/>
                  <a:gd name="T28" fmla="*/ 12 w 75"/>
                  <a:gd name="T29" fmla="*/ 54 h 60"/>
                  <a:gd name="T30" fmla="*/ 17 w 75"/>
                  <a:gd name="T31" fmla="*/ 50 h 60"/>
                  <a:gd name="T32" fmla="*/ 20 w 75"/>
                  <a:gd name="T33" fmla="*/ 48 h 60"/>
                  <a:gd name="T34" fmla="*/ 28 w 75"/>
                  <a:gd name="T35" fmla="*/ 44 h 60"/>
                  <a:gd name="T36" fmla="*/ 34 w 75"/>
                  <a:gd name="T37" fmla="*/ 41 h 60"/>
                  <a:gd name="T38" fmla="*/ 32 w 75"/>
                  <a:gd name="T39" fmla="*/ 31 h 60"/>
                  <a:gd name="T40" fmla="*/ 28 w 75"/>
                  <a:gd name="T41" fmla="*/ 26 h 60"/>
                  <a:gd name="T42" fmla="*/ 24 w 75"/>
                  <a:gd name="T43" fmla="*/ 27 h 60"/>
                  <a:gd name="T44" fmla="*/ 13 w 75"/>
                  <a:gd name="T45" fmla="*/ 32 h 60"/>
                  <a:gd name="T46" fmla="*/ 9 w 75"/>
                  <a:gd name="T47" fmla="*/ 34 h 60"/>
                  <a:gd name="T48" fmla="*/ 0 w 75"/>
                  <a:gd name="T49" fmla="*/ 33 h 60"/>
                  <a:gd name="T50" fmla="*/ 1 w 75"/>
                  <a:gd name="T51" fmla="*/ 28 h 60"/>
                  <a:gd name="T52" fmla="*/ 5 w 75"/>
                  <a:gd name="T53" fmla="*/ 26 h 60"/>
                  <a:gd name="T54" fmla="*/ 9 w 75"/>
                  <a:gd name="T55" fmla="*/ 25 h 60"/>
                  <a:gd name="T56" fmla="*/ 11 w 75"/>
                  <a:gd name="T57" fmla="*/ 23 h 60"/>
                  <a:gd name="T58" fmla="*/ 15 w 75"/>
                  <a:gd name="T59" fmla="*/ 20 h 60"/>
                  <a:gd name="T60" fmla="*/ 25 w 75"/>
                  <a:gd name="T61" fmla="*/ 16 h 60"/>
                  <a:gd name="T62" fmla="*/ 32 w 75"/>
                  <a:gd name="T63" fmla="*/ 11 h 60"/>
                  <a:gd name="T64" fmla="*/ 39 w 75"/>
                  <a:gd name="T65" fmla="*/ 10 h 60"/>
                  <a:gd name="T66" fmla="*/ 43 w 75"/>
                  <a:gd name="T67" fmla="*/ 7 h 60"/>
                  <a:gd name="T68" fmla="*/ 47 w 75"/>
                  <a:gd name="T69" fmla="*/ 3 h 60"/>
                  <a:gd name="T70" fmla="*/ 57 w 75"/>
                  <a:gd name="T71" fmla="*/ 1 h 60"/>
                  <a:gd name="T72" fmla="*/ 58 w 75"/>
                  <a:gd name="T73" fmla="*/ 8 h 60"/>
                  <a:gd name="T74" fmla="*/ 49 w 75"/>
                  <a:gd name="T75" fmla="*/ 13 h 60"/>
                  <a:gd name="T76" fmla="*/ 48 w 75"/>
                  <a:gd name="T77" fmla="*/ 15 h 60"/>
                  <a:gd name="T78" fmla="*/ 44 w 75"/>
                  <a:gd name="T79" fmla="*/ 17 h 60"/>
                  <a:gd name="T80" fmla="*/ 42 w 75"/>
                  <a:gd name="T81" fmla="*/ 17 h 60"/>
                  <a:gd name="T82" fmla="*/ 40 w 75"/>
                  <a:gd name="T83" fmla="*/ 24 h 60"/>
                  <a:gd name="T84" fmla="*/ 41 w 75"/>
                  <a:gd name="T85" fmla="*/ 26 h 60"/>
                  <a:gd name="T86" fmla="*/ 44 w 75"/>
                  <a:gd name="T87"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60">
                    <a:moveTo>
                      <a:pt x="44" y="33"/>
                    </a:moveTo>
                    <a:cubicBezTo>
                      <a:pt x="52" y="32"/>
                      <a:pt x="57" y="28"/>
                      <a:pt x="63" y="25"/>
                    </a:cubicBezTo>
                    <a:cubicBezTo>
                      <a:pt x="64" y="25"/>
                      <a:pt x="64" y="26"/>
                      <a:pt x="65" y="26"/>
                    </a:cubicBezTo>
                    <a:cubicBezTo>
                      <a:pt x="66" y="25"/>
                      <a:pt x="66" y="24"/>
                      <a:pt x="68" y="23"/>
                    </a:cubicBezTo>
                    <a:cubicBezTo>
                      <a:pt x="72" y="23"/>
                      <a:pt x="75" y="29"/>
                      <a:pt x="72" y="31"/>
                    </a:cubicBezTo>
                    <a:cubicBezTo>
                      <a:pt x="71" y="32"/>
                      <a:pt x="70" y="32"/>
                      <a:pt x="69" y="32"/>
                    </a:cubicBezTo>
                    <a:cubicBezTo>
                      <a:pt x="67" y="33"/>
                      <a:pt x="65" y="35"/>
                      <a:pt x="62" y="35"/>
                    </a:cubicBezTo>
                    <a:cubicBezTo>
                      <a:pt x="60" y="36"/>
                      <a:pt x="58" y="37"/>
                      <a:pt x="58" y="39"/>
                    </a:cubicBezTo>
                    <a:cubicBezTo>
                      <a:pt x="57" y="39"/>
                      <a:pt x="57" y="40"/>
                      <a:pt x="55" y="40"/>
                    </a:cubicBezTo>
                    <a:cubicBezTo>
                      <a:pt x="54" y="42"/>
                      <a:pt x="50" y="43"/>
                      <a:pt x="48" y="44"/>
                    </a:cubicBezTo>
                    <a:cubicBezTo>
                      <a:pt x="43" y="46"/>
                      <a:pt x="40" y="49"/>
                      <a:pt x="34" y="51"/>
                    </a:cubicBezTo>
                    <a:cubicBezTo>
                      <a:pt x="33" y="52"/>
                      <a:pt x="32" y="53"/>
                      <a:pt x="30" y="53"/>
                    </a:cubicBezTo>
                    <a:cubicBezTo>
                      <a:pt x="26" y="56"/>
                      <a:pt x="22" y="58"/>
                      <a:pt x="17" y="60"/>
                    </a:cubicBezTo>
                    <a:cubicBezTo>
                      <a:pt x="16" y="59"/>
                      <a:pt x="14" y="59"/>
                      <a:pt x="12" y="58"/>
                    </a:cubicBezTo>
                    <a:cubicBezTo>
                      <a:pt x="12" y="57"/>
                      <a:pt x="12" y="55"/>
                      <a:pt x="12" y="54"/>
                    </a:cubicBezTo>
                    <a:cubicBezTo>
                      <a:pt x="14" y="53"/>
                      <a:pt x="15" y="51"/>
                      <a:pt x="17" y="50"/>
                    </a:cubicBezTo>
                    <a:cubicBezTo>
                      <a:pt x="18" y="50"/>
                      <a:pt x="19" y="49"/>
                      <a:pt x="20" y="48"/>
                    </a:cubicBezTo>
                    <a:cubicBezTo>
                      <a:pt x="23" y="47"/>
                      <a:pt x="26" y="46"/>
                      <a:pt x="28" y="44"/>
                    </a:cubicBezTo>
                    <a:cubicBezTo>
                      <a:pt x="30" y="43"/>
                      <a:pt x="33" y="42"/>
                      <a:pt x="34" y="41"/>
                    </a:cubicBezTo>
                    <a:cubicBezTo>
                      <a:pt x="36" y="38"/>
                      <a:pt x="35" y="34"/>
                      <a:pt x="32" y="31"/>
                    </a:cubicBezTo>
                    <a:cubicBezTo>
                      <a:pt x="33" y="29"/>
                      <a:pt x="29" y="26"/>
                      <a:pt x="28" y="26"/>
                    </a:cubicBezTo>
                    <a:cubicBezTo>
                      <a:pt x="27" y="26"/>
                      <a:pt x="25" y="27"/>
                      <a:pt x="24" y="27"/>
                    </a:cubicBezTo>
                    <a:cubicBezTo>
                      <a:pt x="21" y="28"/>
                      <a:pt x="16" y="31"/>
                      <a:pt x="13" y="32"/>
                    </a:cubicBezTo>
                    <a:cubicBezTo>
                      <a:pt x="11" y="33"/>
                      <a:pt x="10" y="32"/>
                      <a:pt x="9" y="34"/>
                    </a:cubicBezTo>
                    <a:cubicBezTo>
                      <a:pt x="6" y="35"/>
                      <a:pt x="0" y="37"/>
                      <a:pt x="0" y="33"/>
                    </a:cubicBezTo>
                    <a:cubicBezTo>
                      <a:pt x="0" y="31"/>
                      <a:pt x="1" y="30"/>
                      <a:pt x="1" y="28"/>
                    </a:cubicBezTo>
                    <a:cubicBezTo>
                      <a:pt x="3" y="29"/>
                      <a:pt x="4" y="27"/>
                      <a:pt x="5" y="26"/>
                    </a:cubicBezTo>
                    <a:cubicBezTo>
                      <a:pt x="6" y="25"/>
                      <a:pt x="8" y="25"/>
                      <a:pt x="9" y="25"/>
                    </a:cubicBezTo>
                    <a:cubicBezTo>
                      <a:pt x="10" y="24"/>
                      <a:pt x="10" y="23"/>
                      <a:pt x="11" y="23"/>
                    </a:cubicBezTo>
                    <a:cubicBezTo>
                      <a:pt x="12" y="22"/>
                      <a:pt x="14" y="22"/>
                      <a:pt x="15" y="20"/>
                    </a:cubicBezTo>
                    <a:cubicBezTo>
                      <a:pt x="19" y="19"/>
                      <a:pt x="22" y="18"/>
                      <a:pt x="25" y="16"/>
                    </a:cubicBezTo>
                    <a:cubicBezTo>
                      <a:pt x="28" y="14"/>
                      <a:pt x="30" y="13"/>
                      <a:pt x="32" y="11"/>
                    </a:cubicBezTo>
                    <a:cubicBezTo>
                      <a:pt x="34" y="10"/>
                      <a:pt x="36" y="10"/>
                      <a:pt x="39" y="10"/>
                    </a:cubicBezTo>
                    <a:cubicBezTo>
                      <a:pt x="40" y="8"/>
                      <a:pt x="41" y="7"/>
                      <a:pt x="43" y="7"/>
                    </a:cubicBezTo>
                    <a:cubicBezTo>
                      <a:pt x="44" y="5"/>
                      <a:pt x="46" y="4"/>
                      <a:pt x="47" y="3"/>
                    </a:cubicBezTo>
                    <a:cubicBezTo>
                      <a:pt x="50" y="3"/>
                      <a:pt x="54" y="0"/>
                      <a:pt x="57" y="1"/>
                    </a:cubicBezTo>
                    <a:cubicBezTo>
                      <a:pt x="60" y="2"/>
                      <a:pt x="62" y="7"/>
                      <a:pt x="58" y="8"/>
                    </a:cubicBezTo>
                    <a:cubicBezTo>
                      <a:pt x="55" y="9"/>
                      <a:pt x="53" y="12"/>
                      <a:pt x="49" y="13"/>
                    </a:cubicBezTo>
                    <a:cubicBezTo>
                      <a:pt x="48" y="13"/>
                      <a:pt x="48" y="15"/>
                      <a:pt x="48" y="15"/>
                    </a:cubicBezTo>
                    <a:cubicBezTo>
                      <a:pt x="46" y="14"/>
                      <a:pt x="45" y="16"/>
                      <a:pt x="44" y="17"/>
                    </a:cubicBezTo>
                    <a:cubicBezTo>
                      <a:pt x="43" y="17"/>
                      <a:pt x="42" y="17"/>
                      <a:pt x="42" y="17"/>
                    </a:cubicBezTo>
                    <a:cubicBezTo>
                      <a:pt x="40" y="18"/>
                      <a:pt x="39" y="21"/>
                      <a:pt x="40" y="24"/>
                    </a:cubicBezTo>
                    <a:cubicBezTo>
                      <a:pt x="40" y="25"/>
                      <a:pt x="41" y="26"/>
                      <a:pt x="41" y="26"/>
                    </a:cubicBezTo>
                    <a:cubicBezTo>
                      <a:pt x="42" y="29"/>
                      <a:pt x="43" y="32"/>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 name="Freeform 21">
                <a:extLst>
                  <a:ext uri="{FF2B5EF4-FFF2-40B4-BE49-F238E27FC236}">
                    <a16:creationId xmlns:a16="http://schemas.microsoft.com/office/drawing/2014/main" id="{958224A3-9A40-464B-9E41-6E729C30C709}"/>
                  </a:ext>
                </a:extLst>
              </p:cNvPr>
              <p:cNvSpPr>
                <a:spLocks/>
              </p:cNvSpPr>
              <p:nvPr/>
            </p:nvSpPr>
            <p:spPr bwMode="auto">
              <a:xfrm>
                <a:off x="3437" y="2146"/>
                <a:ext cx="129" cy="87"/>
              </a:xfrm>
              <a:custGeom>
                <a:avLst/>
                <a:gdLst>
                  <a:gd name="T0" fmla="*/ 59 w 62"/>
                  <a:gd name="T1" fmla="*/ 34 h 42"/>
                  <a:gd name="T2" fmla="*/ 49 w 62"/>
                  <a:gd name="T3" fmla="*/ 36 h 42"/>
                  <a:gd name="T4" fmla="*/ 44 w 62"/>
                  <a:gd name="T5" fmla="*/ 33 h 42"/>
                  <a:gd name="T6" fmla="*/ 27 w 62"/>
                  <a:gd name="T7" fmla="*/ 22 h 42"/>
                  <a:gd name="T8" fmla="*/ 24 w 62"/>
                  <a:gd name="T9" fmla="*/ 22 h 42"/>
                  <a:gd name="T10" fmla="*/ 20 w 62"/>
                  <a:gd name="T11" fmla="*/ 18 h 42"/>
                  <a:gd name="T12" fmla="*/ 6 w 62"/>
                  <a:gd name="T13" fmla="*/ 11 h 42"/>
                  <a:gd name="T14" fmla="*/ 5 w 62"/>
                  <a:gd name="T15" fmla="*/ 9 h 42"/>
                  <a:gd name="T16" fmla="*/ 1 w 62"/>
                  <a:gd name="T17" fmla="*/ 7 h 42"/>
                  <a:gd name="T18" fmla="*/ 3 w 62"/>
                  <a:gd name="T19" fmla="*/ 2 h 42"/>
                  <a:gd name="T20" fmla="*/ 12 w 62"/>
                  <a:gd name="T21" fmla="*/ 4 h 42"/>
                  <a:gd name="T22" fmla="*/ 16 w 62"/>
                  <a:gd name="T23" fmla="*/ 6 h 42"/>
                  <a:gd name="T24" fmla="*/ 20 w 62"/>
                  <a:gd name="T25" fmla="*/ 9 h 42"/>
                  <a:gd name="T26" fmla="*/ 27 w 62"/>
                  <a:gd name="T27" fmla="*/ 14 h 42"/>
                  <a:gd name="T28" fmla="*/ 40 w 62"/>
                  <a:gd name="T29" fmla="*/ 21 h 42"/>
                  <a:gd name="T30" fmla="*/ 42 w 62"/>
                  <a:gd name="T31" fmla="*/ 23 h 42"/>
                  <a:gd name="T32" fmla="*/ 51 w 62"/>
                  <a:gd name="T33" fmla="*/ 27 h 42"/>
                  <a:gd name="T34" fmla="*/ 59 w 62"/>
                  <a:gd name="T3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42">
                    <a:moveTo>
                      <a:pt x="59" y="34"/>
                    </a:moveTo>
                    <a:cubicBezTo>
                      <a:pt x="62" y="42"/>
                      <a:pt x="50" y="41"/>
                      <a:pt x="49" y="36"/>
                    </a:cubicBezTo>
                    <a:cubicBezTo>
                      <a:pt x="46" y="36"/>
                      <a:pt x="45" y="35"/>
                      <a:pt x="44" y="33"/>
                    </a:cubicBezTo>
                    <a:cubicBezTo>
                      <a:pt x="38" y="30"/>
                      <a:pt x="32" y="26"/>
                      <a:pt x="27" y="22"/>
                    </a:cubicBezTo>
                    <a:cubicBezTo>
                      <a:pt x="25" y="22"/>
                      <a:pt x="25" y="22"/>
                      <a:pt x="24" y="22"/>
                    </a:cubicBezTo>
                    <a:cubicBezTo>
                      <a:pt x="23" y="21"/>
                      <a:pt x="21" y="20"/>
                      <a:pt x="20" y="18"/>
                    </a:cubicBezTo>
                    <a:cubicBezTo>
                      <a:pt x="15" y="17"/>
                      <a:pt x="12" y="12"/>
                      <a:pt x="6" y="11"/>
                    </a:cubicBezTo>
                    <a:cubicBezTo>
                      <a:pt x="6" y="10"/>
                      <a:pt x="6" y="9"/>
                      <a:pt x="5" y="9"/>
                    </a:cubicBezTo>
                    <a:cubicBezTo>
                      <a:pt x="4" y="9"/>
                      <a:pt x="2" y="8"/>
                      <a:pt x="1" y="7"/>
                    </a:cubicBezTo>
                    <a:cubicBezTo>
                      <a:pt x="0" y="5"/>
                      <a:pt x="2" y="3"/>
                      <a:pt x="3" y="2"/>
                    </a:cubicBezTo>
                    <a:cubicBezTo>
                      <a:pt x="7" y="0"/>
                      <a:pt x="9" y="3"/>
                      <a:pt x="12" y="4"/>
                    </a:cubicBezTo>
                    <a:cubicBezTo>
                      <a:pt x="13" y="5"/>
                      <a:pt x="15" y="5"/>
                      <a:pt x="16" y="6"/>
                    </a:cubicBezTo>
                    <a:cubicBezTo>
                      <a:pt x="17" y="7"/>
                      <a:pt x="19" y="9"/>
                      <a:pt x="20" y="9"/>
                    </a:cubicBezTo>
                    <a:cubicBezTo>
                      <a:pt x="23" y="11"/>
                      <a:pt x="26" y="11"/>
                      <a:pt x="27" y="14"/>
                    </a:cubicBezTo>
                    <a:cubicBezTo>
                      <a:pt x="32" y="15"/>
                      <a:pt x="35" y="19"/>
                      <a:pt x="40" y="21"/>
                    </a:cubicBezTo>
                    <a:cubicBezTo>
                      <a:pt x="41" y="21"/>
                      <a:pt x="41" y="22"/>
                      <a:pt x="42" y="23"/>
                    </a:cubicBezTo>
                    <a:cubicBezTo>
                      <a:pt x="45" y="24"/>
                      <a:pt x="48" y="26"/>
                      <a:pt x="51" y="27"/>
                    </a:cubicBezTo>
                    <a:cubicBezTo>
                      <a:pt x="53" y="31"/>
                      <a:pt x="57" y="31"/>
                      <a:pt x="5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 name="Freeform 22">
                <a:extLst>
                  <a:ext uri="{FF2B5EF4-FFF2-40B4-BE49-F238E27FC236}">
                    <a16:creationId xmlns:a16="http://schemas.microsoft.com/office/drawing/2014/main" id="{86C48A97-C87F-4A19-BC99-77080562D099}"/>
                  </a:ext>
                </a:extLst>
              </p:cNvPr>
              <p:cNvSpPr>
                <a:spLocks/>
              </p:cNvSpPr>
              <p:nvPr/>
            </p:nvSpPr>
            <p:spPr bwMode="auto">
              <a:xfrm>
                <a:off x="2468" y="2160"/>
                <a:ext cx="152" cy="133"/>
              </a:xfrm>
              <a:custGeom>
                <a:avLst/>
                <a:gdLst>
                  <a:gd name="T0" fmla="*/ 72 w 73"/>
                  <a:gd name="T1" fmla="*/ 27 h 64"/>
                  <a:gd name="T2" fmla="*/ 62 w 73"/>
                  <a:gd name="T3" fmla="*/ 22 h 64"/>
                  <a:gd name="T4" fmla="*/ 62 w 73"/>
                  <a:gd name="T5" fmla="*/ 21 h 64"/>
                  <a:gd name="T6" fmla="*/ 55 w 73"/>
                  <a:gd name="T7" fmla="*/ 14 h 64"/>
                  <a:gd name="T8" fmla="*/ 46 w 73"/>
                  <a:gd name="T9" fmla="*/ 16 h 64"/>
                  <a:gd name="T10" fmla="*/ 40 w 73"/>
                  <a:gd name="T11" fmla="*/ 25 h 64"/>
                  <a:gd name="T12" fmla="*/ 41 w 73"/>
                  <a:gd name="T13" fmla="*/ 28 h 64"/>
                  <a:gd name="T14" fmla="*/ 44 w 73"/>
                  <a:gd name="T15" fmla="*/ 41 h 64"/>
                  <a:gd name="T16" fmla="*/ 41 w 73"/>
                  <a:gd name="T17" fmla="*/ 41 h 64"/>
                  <a:gd name="T18" fmla="*/ 32 w 73"/>
                  <a:gd name="T19" fmla="*/ 30 h 64"/>
                  <a:gd name="T20" fmla="*/ 19 w 73"/>
                  <a:gd name="T21" fmla="*/ 35 h 64"/>
                  <a:gd name="T22" fmla="*/ 18 w 73"/>
                  <a:gd name="T23" fmla="*/ 37 h 64"/>
                  <a:gd name="T24" fmla="*/ 14 w 73"/>
                  <a:gd name="T25" fmla="*/ 39 h 64"/>
                  <a:gd name="T26" fmla="*/ 14 w 73"/>
                  <a:gd name="T27" fmla="*/ 43 h 64"/>
                  <a:gd name="T28" fmla="*/ 18 w 73"/>
                  <a:gd name="T29" fmla="*/ 50 h 64"/>
                  <a:gd name="T30" fmla="*/ 23 w 73"/>
                  <a:gd name="T31" fmla="*/ 62 h 64"/>
                  <a:gd name="T32" fmla="*/ 15 w 73"/>
                  <a:gd name="T33" fmla="*/ 60 h 64"/>
                  <a:gd name="T34" fmla="*/ 9 w 73"/>
                  <a:gd name="T35" fmla="*/ 50 h 64"/>
                  <a:gd name="T36" fmla="*/ 2 w 73"/>
                  <a:gd name="T37" fmla="*/ 40 h 64"/>
                  <a:gd name="T38" fmla="*/ 1 w 73"/>
                  <a:gd name="T39" fmla="*/ 36 h 64"/>
                  <a:gd name="T40" fmla="*/ 5 w 73"/>
                  <a:gd name="T41" fmla="*/ 32 h 64"/>
                  <a:gd name="T42" fmla="*/ 6 w 73"/>
                  <a:gd name="T43" fmla="*/ 33 h 64"/>
                  <a:gd name="T44" fmla="*/ 9 w 73"/>
                  <a:gd name="T45" fmla="*/ 29 h 64"/>
                  <a:gd name="T46" fmla="*/ 22 w 73"/>
                  <a:gd name="T47" fmla="*/ 22 h 64"/>
                  <a:gd name="T48" fmla="*/ 22 w 73"/>
                  <a:gd name="T49" fmla="*/ 20 h 64"/>
                  <a:gd name="T50" fmla="*/ 26 w 73"/>
                  <a:gd name="T51" fmla="*/ 19 h 64"/>
                  <a:gd name="T52" fmla="*/ 33 w 73"/>
                  <a:gd name="T53" fmla="*/ 14 h 64"/>
                  <a:gd name="T54" fmla="*/ 36 w 73"/>
                  <a:gd name="T55" fmla="*/ 11 h 64"/>
                  <a:gd name="T56" fmla="*/ 40 w 73"/>
                  <a:gd name="T57" fmla="*/ 9 h 64"/>
                  <a:gd name="T58" fmla="*/ 42 w 73"/>
                  <a:gd name="T59" fmla="*/ 6 h 64"/>
                  <a:gd name="T60" fmla="*/ 46 w 73"/>
                  <a:gd name="T61" fmla="*/ 4 h 64"/>
                  <a:gd name="T62" fmla="*/ 49 w 73"/>
                  <a:gd name="T63" fmla="*/ 1 h 64"/>
                  <a:gd name="T64" fmla="*/ 59 w 73"/>
                  <a:gd name="T65" fmla="*/ 5 h 64"/>
                  <a:gd name="T66" fmla="*/ 60 w 73"/>
                  <a:gd name="T67" fmla="*/ 6 h 64"/>
                  <a:gd name="T68" fmla="*/ 68 w 73"/>
                  <a:gd name="T69" fmla="*/ 17 h 64"/>
                  <a:gd name="T70" fmla="*/ 69 w 73"/>
                  <a:gd name="T71" fmla="*/ 19 h 64"/>
                  <a:gd name="T72" fmla="*/ 72 w 73"/>
                  <a:gd name="T73"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64">
                    <a:moveTo>
                      <a:pt x="72" y="27"/>
                    </a:moveTo>
                    <a:cubicBezTo>
                      <a:pt x="67" y="30"/>
                      <a:pt x="64" y="25"/>
                      <a:pt x="62" y="22"/>
                    </a:cubicBezTo>
                    <a:cubicBezTo>
                      <a:pt x="62" y="22"/>
                      <a:pt x="62" y="21"/>
                      <a:pt x="62" y="21"/>
                    </a:cubicBezTo>
                    <a:cubicBezTo>
                      <a:pt x="59" y="19"/>
                      <a:pt x="58" y="15"/>
                      <a:pt x="55" y="14"/>
                    </a:cubicBezTo>
                    <a:cubicBezTo>
                      <a:pt x="51" y="12"/>
                      <a:pt x="50" y="16"/>
                      <a:pt x="46" y="16"/>
                    </a:cubicBezTo>
                    <a:cubicBezTo>
                      <a:pt x="44" y="19"/>
                      <a:pt x="39" y="20"/>
                      <a:pt x="40" y="25"/>
                    </a:cubicBezTo>
                    <a:cubicBezTo>
                      <a:pt x="40" y="26"/>
                      <a:pt x="41" y="27"/>
                      <a:pt x="41" y="28"/>
                    </a:cubicBezTo>
                    <a:cubicBezTo>
                      <a:pt x="43" y="33"/>
                      <a:pt x="48" y="36"/>
                      <a:pt x="44" y="41"/>
                    </a:cubicBezTo>
                    <a:cubicBezTo>
                      <a:pt x="43" y="41"/>
                      <a:pt x="42" y="40"/>
                      <a:pt x="41" y="41"/>
                    </a:cubicBezTo>
                    <a:cubicBezTo>
                      <a:pt x="37" y="38"/>
                      <a:pt x="35" y="33"/>
                      <a:pt x="32" y="30"/>
                    </a:cubicBezTo>
                    <a:cubicBezTo>
                      <a:pt x="26" y="30"/>
                      <a:pt x="23" y="32"/>
                      <a:pt x="19" y="35"/>
                    </a:cubicBezTo>
                    <a:cubicBezTo>
                      <a:pt x="19" y="35"/>
                      <a:pt x="18" y="36"/>
                      <a:pt x="18" y="37"/>
                    </a:cubicBezTo>
                    <a:cubicBezTo>
                      <a:pt x="16" y="37"/>
                      <a:pt x="15" y="38"/>
                      <a:pt x="14" y="39"/>
                    </a:cubicBezTo>
                    <a:cubicBezTo>
                      <a:pt x="14" y="41"/>
                      <a:pt x="14" y="42"/>
                      <a:pt x="14" y="43"/>
                    </a:cubicBezTo>
                    <a:cubicBezTo>
                      <a:pt x="15" y="46"/>
                      <a:pt x="17" y="47"/>
                      <a:pt x="18" y="50"/>
                    </a:cubicBezTo>
                    <a:cubicBezTo>
                      <a:pt x="20" y="53"/>
                      <a:pt x="25" y="56"/>
                      <a:pt x="23" y="62"/>
                    </a:cubicBezTo>
                    <a:cubicBezTo>
                      <a:pt x="20" y="64"/>
                      <a:pt x="17" y="61"/>
                      <a:pt x="15" y="60"/>
                    </a:cubicBezTo>
                    <a:cubicBezTo>
                      <a:pt x="14" y="56"/>
                      <a:pt x="9" y="55"/>
                      <a:pt x="9" y="50"/>
                    </a:cubicBezTo>
                    <a:cubicBezTo>
                      <a:pt x="6" y="49"/>
                      <a:pt x="4" y="43"/>
                      <a:pt x="2" y="40"/>
                    </a:cubicBezTo>
                    <a:cubicBezTo>
                      <a:pt x="1" y="39"/>
                      <a:pt x="0" y="38"/>
                      <a:pt x="1" y="36"/>
                    </a:cubicBezTo>
                    <a:cubicBezTo>
                      <a:pt x="1" y="35"/>
                      <a:pt x="4" y="34"/>
                      <a:pt x="5" y="32"/>
                    </a:cubicBezTo>
                    <a:cubicBezTo>
                      <a:pt x="5" y="32"/>
                      <a:pt x="5" y="33"/>
                      <a:pt x="6" y="33"/>
                    </a:cubicBezTo>
                    <a:cubicBezTo>
                      <a:pt x="7" y="31"/>
                      <a:pt x="8" y="31"/>
                      <a:pt x="9" y="29"/>
                    </a:cubicBezTo>
                    <a:cubicBezTo>
                      <a:pt x="15" y="28"/>
                      <a:pt x="17" y="24"/>
                      <a:pt x="22" y="22"/>
                    </a:cubicBezTo>
                    <a:cubicBezTo>
                      <a:pt x="22" y="22"/>
                      <a:pt x="22" y="21"/>
                      <a:pt x="22" y="20"/>
                    </a:cubicBezTo>
                    <a:cubicBezTo>
                      <a:pt x="24" y="20"/>
                      <a:pt x="25" y="18"/>
                      <a:pt x="26" y="19"/>
                    </a:cubicBezTo>
                    <a:cubicBezTo>
                      <a:pt x="28" y="17"/>
                      <a:pt x="30" y="16"/>
                      <a:pt x="33" y="14"/>
                    </a:cubicBezTo>
                    <a:cubicBezTo>
                      <a:pt x="34" y="13"/>
                      <a:pt x="35" y="11"/>
                      <a:pt x="36" y="11"/>
                    </a:cubicBezTo>
                    <a:cubicBezTo>
                      <a:pt x="38" y="10"/>
                      <a:pt x="39" y="10"/>
                      <a:pt x="40" y="9"/>
                    </a:cubicBezTo>
                    <a:cubicBezTo>
                      <a:pt x="41" y="8"/>
                      <a:pt x="41" y="7"/>
                      <a:pt x="42" y="6"/>
                    </a:cubicBezTo>
                    <a:cubicBezTo>
                      <a:pt x="43" y="5"/>
                      <a:pt x="44" y="4"/>
                      <a:pt x="46" y="4"/>
                    </a:cubicBezTo>
                    <a:cubicBezTo>
                      <a:pt x="47" y="3"/>
                      <a:pt x="49" y="2"/>
                      <a:pt x="49" y="1"/>
                    </a:cubicBezTo>
                    <a:cubicBezTo>
                      <a:pt x="54" y="0"/>
                      <a:pt x="58" y="2"/>
                      <a:pt x="59" y="5"/>
                    </a:cubicBezTo>
                    <a:cubicBezTo>
                      <a:pt x="60" y="5"/>
                      <a:pt x="60" y="5"/>
                      <a:pt x="60" y="6"/>
                    </a:cubicBezTo>
                    <a:cubicBezTo>
                      <a:pt x="63" y="9"/>
                      <a:pt x="65" y="14"/>
                      <a:pt x="68" y="17"/>
                    </a:cubicBezTo>
                    <a:cubicBezTo>
                      <a:pt x="68" y="17"/>
                      <a:pt x="69" y="18"/>
                      <a:pt x="69" y="19"/>
                    </a:cubicBezTo>
                    <a:cubicBezTo>
                      <a:pt x="71" y="20"/>
                      <a:pt x="73" y="23"/>
                      <a:pt x="7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 name="Freeform 23">
                <a:extLst>
                  <a:ext uri="{FF2B5EF4-FFF2-40B4-BE49-F238E27FC236}">
                    <a16:creationId xmlns:a16="http://schemas.microsoft.com/office/drawing/2014/main" id="{E27F009D-5B5E-4FCA-9711-4DD15450AE41}"/>
                  </a:ext>
                </a:extLst>
              </p:cNvPr>
              <p:cNvSpPr>
                <a:spLocks noEditPoints="1"/>
              </p:cNvSpPr>
              <p:nvPr/>
            </p:nvSpPr>
            <p:spPr bwMode="auto">
              <a:xfrm>
                <a:off x="3325" y="2187"/>
                <a:ext cx="200" cy="196"/>
              </a:xfrm>
              <a:custGeom>
                <a:avLst/>
                <a:gdLst>
                  <a:gd name="T0" fmla="*/ 79 w 96"/>
                  <a:gd name="T1" fmla="*/ 57 h 94"/>
                  <a:gd name="T2" fmla="*/ 71 w 96"/>
                  <a:gd name="T3" fmla="*/ 56 h 94"/>
                  <a:gd name="T4" fmla="*/ 68 w 96"/>
                  <a:gd name="T5" fmla="*/ 50 h 94"/>
                  <a:gd name="T6" fmla="*/ 86 w 96"/>
                  <a:gd name="T7" fmla="*/ 44 h 94"/>
                  <a:gd name="T8" fmla="*/ 84 w 96"/>
                  <a:gd name="T9" fmla="*/ 32 h 94"/>
                  <a:gd name="T10" fmla="*/ 76 w 96"/>
                  <a:gd name="T11" fmla="*/ 29 h 94"/>
                  <a:gd name="T12" fmla="*/ 64 w 96"/>
                  <a:gd name="T13" fmla="*/ 31 h 94"/>
                  <a:gd name="T14" fmla="*/ 41 w 96"/>
                  <a:gd name="T15" fmla="*/ 35 h 94"/>
                  <a:gd name="T16" fmla="*/ 43 w 96"/>
                  <a:gd name="T17" fmla="*/ 52 h 94"/>
                  <a:gd name="T18" fmla="*/ 56 w 96"/>
                  <a:gd name="T19" fmla="*/ 68 h 94"/>
                  <a:gd name="T20" fmla="*/ 62 w 96"/>
                  <a:gd name="T21" fmla="*/ 72 h 94"/>
                  <a:gd name="T22" fmla="*/ 58 w 96"/>
                  <a:gd name="T23" fmla="*/ 80 h 94"/>
                  <a:gd name="T24" fmla="*/ 52 w 96"/>
                  <a:gd name="T25" fmla="*/ 76 h 94"/>
                  <a:gd name="T26" fmla="*/ 45 w 96"/>
                  <a:gd name="T27" fmla="*/ 71 h 94"/>
                  <a:gd name="T28" fmla="*/ 33 w 96"/>
                  <a:gd name="T29" fmla="*/ 67 h 94"/>
                  <a:gd name="T30" fmla="*/ 36 w 96"/>
                  <a:gd name="T31" fmla="*/ 75 h 94"/>
                  <a:gd name="T32" fmla="*/ 42 w 96"/>
                  <a:gd name="T33" fmla="*/ 83 h 94"/>
                  <a:gd name="T34" fmla="*/ 42 w 96"/>
                  <a:gd name="T35" fmla="*/ 94 h 94"/>
                  <a:gd name="T36" fmla="*/ 35 w 96"/>
                  <a:gd name="T37" fmla="*/ 91 h 94"/>
                  <a:gd name="T38" fmla="*/ 33 w 96"/>
                  <a:gd name="T39" fmla="*/ 88 h 94"/>
                  <a:gd name="T40" fmla="*/ 29 w 96"/>
                  <a:gd name="T41" fmla="*/ 82 h 94"/>
                  <a:gd name="T42" fmla="*/ 26 w 96"/>
                  <a:gd name="T43" fmla="*/ 79 h 94"/>
                  <a:gd name="T44" fmla="*/ 19 w 96"/>
                  <a:gd name="T45" fmla="*/ 71 h 94"/>
                  <a:gd name="T46" fmla="*/ 5 w 96"/>
                  <a:gd name="T47" fmla="*/ 52 h 94"/>
                  <a:gd name="T48" fmla="*/ 0 w 96"/>
                  <a:gd name="T49" fmla="*/ 46 h 94"/>
                  <a:gd name="T50" fmla="*/ 27 w 96"/>
                  <a:gd name="T51" fmla="*/ 30 h 94"/>
                  <a:gd name="T52" fmla="*/ 33 w 96"/>
                  <a:gd name="T53" fmla="*/ 31 h 94"/>
                  <a:gd name="T54" fmla="*/ 35 w 96"/>
                  <a:gd name="T55" fmla="*/ 25 h 94"/>
                  <a:gd name="T56" fmla="*/ 41 w 96"/>
                  <a:gd name="T57" fmla="*/ 3 h 94"/>
                  <a:gd name="T58" fmla="*/ 55 w 96"/>
                  <a:gd name="T59" fmla="*/ 1 h 94"/>
                  <a:gd name="T60" fmla="*/ 58 w 96"/>
                  <a:gd name="T61" fmla="*/ 8 h 94"/>
                  <a:gd name="T62" fmla="*/ 43 w 96"/>
                  <a:gd name="T63" fmla="*/ 13 h 94"/>
                  <a:gd name="T64" fmla="*/ 46 w 96"/>
                  <a:gd name="T65" fmla="*/ 24 h 94"/>
                  <a:gd name="T66" fmla="*/ 55 w 96"/>
                  <a:gd name="T67" fmla="*/ 25 h 94"/>
                  <a:gd name="T68" fmla="*/ 70 w 96"/>
                  <a:gd name="T69" fmla="*/ 21 h 94"/>
                  <a:gd name="T70" fmla="*/ 74 w 96"/>
                  <a:gd name="T71" fmla="*/ 20 h 94"/>
                  <a:gd name="T72" fmla="*/ 81 w 96"/>
                  <a:gd name="T73" fmla="*/ 21 h 94"/>
                  <a:gd name="T74" fmla="*/ 91 w 96"/>
                  <a:gd name="T75" fmla="*/ 26 h 94"/>
                  <a:gd name="T76" fmla="*/ 94 w 96"/>
                  <a:gd name="T77" fmla="*/ 30 h 94"/>
                  <a:gd name="T78" fmla="*/ 95 w 96"/>
                  <a:gd name="T79" fmla="*/ 37 h 94"/>
                  <a:gd name="T80" fmla="*/ 95 w 96"/>
                  <a:gd name="T81" fmla="*/ 43 h 94"/>
                  <a:gd name="T82" fmla="*/ 94 w 96"/>
                  <a:gd name="T83" fmla="*/ 46 h 94"/>
                  <a:gd name="T84" fmla="*/ 22 w 96"/>
                  <a:gd name="T85" fmla="*/ 57 h 94"/>
                  <a:gd name="T86" fmla="*/ 31 w 96"/>
                  <a:gd name="T87" fmla="*/ 55 h 94"/>
                  <a:gd name="T88" fmla="*/ 34 w 96"/>
                  <a:gd name="T89" fmla="*/ 47 h 94"/>
                  <a:gd name="T90" fmla="*/ 27 w 96"/>
                  <a:gd name="T91" fmla="*/ 39 h 94"/>
                  <a:gd name="T92" fmla="*/ 15 w 96"/>
                  <a:gd name="T93" fmla="*/ 48 h 94"/>
                  <a:gd name="T94" fmla="*/ 16 w 96"/>
                  <a:gd name="T95" fmla="*/ 5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6" h="94">
                    <a:moveTo>
                      <a:pt x="91" y="53"/>
                    </a:moveTo>
                    <a:cubicBezTo>
                      <a:pt x="88" y="54"/>
                      <a:pt x="85" y="57"/>
                      <a:pt x="79" y="57"/>
                    </a:cubicBezTo>
                    <a:cubicBezTo>
                      <a:pt x="79" y="57"/>
                      <a:pt x="77" y="56"/>
                      <a:pt x="76" y="56"/>
                    </a:cubicBezTo>
                    <a:cubicBezTo>
                      <a:pt x="74" y="56"/>
                      <a:pt x="72" y="57"/>
                      <a:pt x="71" y="56"/>
                    </a:cubicBezTo>
                    <a:cubicBezTo>
                      <a:pt x="70" y="56"/>
                      <a:pt x="68" y="54"/>
                      <a:pt x="68" y="53"/>
                    </a:cubicBezTo>
                    <a:cubicBezTo>
                      <a:pt x="67" y="52"/>
                      <a:pt x="68" y="51"/>
                      <a:pt x="68" y="50"/>
                    </a:cubicBezTo>
                    <a:cubicBezTo>
                      <a:pt x="70" y="48"/>
                      <a:pt x="73" y="49"/>
                      <a:pt x="76" y="49"/>
                    </a:cubicBezTo>
                    <a:cubicBezTo>
                      <a:pt x="80" y="48"/>
                      <a:pt x="83" y="46"/>
                      <a:pt x="86" y="44"/>
                    </a:cubicBezTo>
                    <a:cubicBezTo>
                      <a:pt x="86" y="43"/>
                      <a:pt x="86" y="42"/>
                      <a:pt x="85" y="42"/>
                    </a:cubicBezTo>
                    <a:cubicBezTo>
                      <a:pt x="87" y="39"/>
                      <a:pt x="86" y="35"/>
                      <a:pt x="84" y="32"/>
                    </a:cubicBezTo>
                    <a:cubicBezTo>
                      <a:pt x="82" y="31"/>
                      <a:pt x="81" y="29"/>
                      <a:pt x="79" y="29"/>
                    </a:cubicBezTo>
                    <a:cubicBezTo>
                      <a:pt x="78" y="29"/>
                      <a:pt x="77" y="29"/>
                      <a:pt x="76" y="29"/>
                    </a:cubicBezTo>
                    <a:cubicBezTo>
                      <a:pt x="75" y="29"/>
                      <a:pt x="74" y="29"/>
                      <a:pt x="73" y="29"/>
                    </a:cubicBezTo>
                    <a:cubicBezTo>
                      <a:pt x="70" y="29"/>
                      <a:pt x="67" y="31"/>
                      <a:pt x="64" y="31"/>
                    </a:cubicBezTo>
                    <a:cubicBezTo>
                      <a:pt x="61" y="34"/>
                      <a:pt x="56" y="34"/>
                      <a:pt x="53" y="36"/>
                    </a:cubicBezTo>
                    <a:cubicBezTo>
                      <a:pt x="48" y="36"/>
                      <a:pt x="45" y="34"/>
                      <a:pt x="41" y="35"/>
                    </a:cubicBezTo>
                    <a:cubicBezTo>
                      <a:pt x="40" y="37"/>
                      <a:pt x="42" y="41"/>
                      <a:pt x="44" y="43"/>
                    </a:cubicBezTo>
                    <a:cubicBezTo>
                      <a:pt x="42" y="45"/>
                      <a:pt x="45" y="50"/>
                      <a:pt x="43" y="52"/>
                    </a:cubicBezTo>
                    <a:cubicBezTo>
                      <a:pt x="44" y="55"/>
                      <a:pt x="44" y="58"/>
                      <a:pt x="46" y="60"/>
                    </a:cubicBezTo>
                    <a:cubicBezTo>
                      <a:pt x="49" y="63"/>
                      <a:pt x="54" y="64"/>
                      <a:pt x="56" y="68"/>
                    </a:cubicBezTo>
                    <a:cubicBezTo>
                      <a:pt x="59" y="68"/>
                      <a:pt x="59" y="70"/>
                      <a:pt x="60" y="71"/>
                    </a:cubicBezTo>
                    <a:cubicBezTo>
                      <a:pt x="61" y="72"/>
                      <a:pt x="62" y="72"/>
                      <a:pt x="62" y="72"/>
                    </a:cubicBezTo>
                    <a:cubicBezTo>
                      <a:pt x="63" y="73"/>
                      <a:pt x="65" y="75"/>
                      <a:pt x="65" y="75"/>
                    </a:cubicBezTo>
                    <a:cubicBezTo>
                      <a:pt x="65" y="78"/>
                      <a:pt x="61" y="81"/>
                      <a:pt x="58" y="80"/>
                    </a:cubicBezTo>
                    <a:cubicBezTo>
                      <a:pt x="58" y="80"/>
                      <a:pt x="58" y="79"/>
                      <a:pt x="57" y="78"/>
                    </a:cubicBezTo>
                    <a:cubicBezTo>
                      <a:pt x="56" y="78"/>
                      <a:pt x="54" y="77"/>
                      <a:pt x="52" y="76"/>
                    </a:cubicBezTo>
                    <a:cubicBezTo>
                      <a:pt x="50" y="75"/>
                      <a:pt x="48" y="73"/>
                      <a:pt x="46" y="71"/>
                    </a:cubicBezTo>
                    <a:cubicBezTo>
                      <a:pt x="46" y="71"/>
                      <a:pt x="45" y="71"/>
                      <a:pt x="45" y="71"/>
                    </a:cubicBezTo>
                    <a:cubicBezTo>
                      <a:pt x="43" y="69"/>
                      <a:pt x="40" y="68"/>
                      <a:pt x="38" y="66"/>
                    </a:cubicBezTo>
                    <a:cubicBezTo>
                      <a:pt x="35" y="65"/>
                      <a:pt x="33" y="65"/>
                      <a:pt x="33" y="67"/>
                    </a:cubicBezTo>
                    <a:cubicBezTo>
                      <a:pt x="32" y="69"/>
                      <a:pt x="34" y="70"/>
                      <a:pt x="33" y="72"/>
                    </a:cubicBezTo>
                    <a:cubicBezTo>
                      <a:pt x="34" y="73"/>
                      <a:pt x="35" y="74"/>
                      <a:pt x="36" y="75"/>
                    </a:cubicBezTo>
                    <a:cubicBezTo>
                      <a:pt x="36" y="76"/>
                      <a:pt x="37" y="76"/>
                      <a:pt x="37" y="77"/>
                    </a:cubicBezTo>
                    <a:cubicBezTo>
                      <a:pt x="38" y="79"/>
                      <a:pt x="40" y="81"/>
                      <a:pt x="42" y="83"/>
                    </a:cubicBezTo>
                    <a:cubicBezTo>
                      <a:pt x="43" y="85"/>
                      <a:pt x="46" y="88"/>
                      <a:pt x="46" y="90"/>
                    </a:cubicBezTo>
                    <a:cubicBezTo>
                      <a:pt x="45" y="92"/>
                      <a:pt x="43" y="92"/>
                      <a:pt x="42" y="94"/>
                    </a:cubicBezTo>
                    <a:cubicBezTo>
                      <a:pt x="40" y="94"/>
                      <a:pt x="40" y="94"/>
                      <a:pt x="38" y="94"/>
                    </a:cubicBezTo>
                    <a:cubicBezTo>
                      <a:pt x="37" y="93"/>
                      <a:pt x="36" y="92"/>
                      <a:pt x="35" y="91"/>
                    </a:cubicBezTo>
                    <a:cubicBezTo>
                      <a:pt x="35" y="90"/>
                      <a:pt x="34" y="90"/>
                      <a:pt x="33" y="90"/>
                    </a:cubicBezTo>
                    <a:cubicBezTo>
                      <a:pt x="33" y="89"/>
                      <a:pt x="33" y="88"/>
                      <a:pt x="33" y="88"/>
                    </a:cubicBezTo>
                    <a:cubicBezTo>
                      <a:pt x="32" y="87"/>
                      <a:pt x="31" y="86"/>
                      <a:pt x="30" y="85"/>
                    </a:cubicBezTo>
                    <a:cubicBezTo>
                      <a:pt x="29" y="84"/>
                      <a:pt x="29" y="83"/>
                      <a:pt x="29" y="82"/>
                    </a:cubicBezTo>
                    <a:cubicBezTo>
                      <a:pt x="28" y="81"/>
                      <a:pt x="27" y="81"/>
                      <a:pt x="27" y="80"/>
                    </a:cubicBezTo>
                    <a:cubicBezTo>
                      <a:pt x="26" y="80"/>
                      <a:pt x="27" y="79"/>
                      <a:pt x="26" y="79"/>
                    </a:cubicBezTo>
                    <a:cubicBezTo>
                      <a:pt x="25" y="77"/>
                      <a:pt x="22" y="75"/>
                      <a:pt x="22" y="72"/>
                    </a:cubicBezTo>
                    <a:cubicBezTo>
                      <a:pt x="21" y="72"/>
                      <a:pt x="20" y="71"/>
                      <a:pt x="19" y="71"/>
                    </a:cubicBezTo>
                    <a:cubicBezTo>
                      <a:pt x="19" y="67"/>
                      <a:pt x="15" y="67"/>
                      <a:pt x="15" y="63"/>
                    </a:cubicBezTo>
                    <a:cubicBezTo>
                      <a:pt x="11" y="61"/>
                      <a:pt x="9" y="55"/>
                      <a:pt x="5" y="52"/>
                    </a:cubicBezTo>
                    <a:cubicBezTo>
                      <a:pt x="5" y="52"/>
                      <a:pt x="5" y="51"/>
                      <a:pt x="5" y="51"/>
                    </a:cubicBezTo>
                    <a:cubicBezTo>
                      <a:pt x="3" y="50"/>
                      <a:pt x="2" y="47"/>
                      <a:pt x="0" y="46"/>
                    </a:cubicBezTo>
                    <a:cubicBezTo>
                      <a:pt x="1" y="42"/>
                      <a:pt x="4" y="38"/>
                      <a:pt x="8" y="37"/>
                    </a:cubicBezTo>
                    <a:cubicBezTo>
                      <a:pt x="12" y="32"/>
                      <a:pt x="18" y="29"/>
                      <a:pt x="27" y="30"/>
                    </a:cubicBezTo>
                    <a:cubicBezTo>
                      <a:pt x="29" y="30"/>
                      <a:pt x="30" y="30"/>
                      <a:pt x="32" y="31"/>
                    </a:cubicBezTo>
                    <a:cubicBezTo>
                      <a:pt x="32" y="31"/>
                      <a:pt x="33" y="30"/>
                      <a:pt x="33" y="31"/>
                    </a:cubicBezTo>
                    <a:cubicBezTo>
                      <a:pt x="35" y="31"/>
                      <a:pt x="37" y="33"/>
                      <a:pt x="38" y="31"/>
                    </a:cubicBezTo>
                    <a:cubicBezTo>
                      <a:pt x="39" y="29"/>
                      <a:pt x="35" y="26"/>
                      <a:pt x="35" y="25"/>
                    </a:cubicBezTo>
                    <a:cubicBezTo>
                      <a:pt x="35" y="22"/>
                      <a:pt x="34" y="21"/>
                      <a:pt x="33" y="20"/>
                    </a:cubicBezTo>
                    <a:cubicBezTo>
                      <a:pt x="32" y="13"/>
                      <a:pt x="36" y="6"/>
                      <a:pt x="41" y="3"/>
                    </a:cubicBezTo>
                    <a:cubicBezTo>
                      <a:pt x="42" y="3"/>
                      <a:pt x="43" y="3"/>
                      <a:pt x="44" y="2"/>
                    </a:cubicBezTo>
                    <a:cubicBezTo>
                      <a:pt x="47" y="1"/>
                      <a:pt x="51" y="0"/>
                      <a:pt x="55" y="1"/>
                    </a:cubicBezTo>
                    <a:cubicBezTo>
                      <a:pt x="56" y="1"/>
                      <a:pt x="60" y="3"/>
                      <a:pt x="60" y="4"/>
                    </a:cubicBezTo>
                    <a:cubicBezTo>
                      <a:pt x="60" y="5"/>
                      <a:pt x="59" y="7"/>
                      <a:pt x="58" y="8"/>
                    </a:cubicBezTo>
                    <a:cubicBezTo>
                      <a:pt x="56" y="10"/>
                      <a:pt x="51" y="9"/>
                      <a:pt x="48" y="9"/>
                    </a:cubicBezTo>
                    <a:cubicBezTo>
                      <a:pt x="46" y="9"/>
                      <a:pt x="43" y="12"/>
                      <a:pt x="43" y="13"/>
                    </a:cubicBezTo>
                    <a:cubicBezTo>
                      <a:pt x="43" y="14"/>
                      <a:pt x="43" y="16"/>
                      <a:pt x="43" y="18"/>
                    </a:cubicBezTo>
                    <a:cubicBezTo>
                      <a:pt x="43" y="22"/>
                      <a:pt x="44" y="22"/>
                      <a:pt x="46" y="24"/>
                    </a:cubicBezTo>
                    <a:cubicBezTo>
                      <a:pt x="48" y="25"/>
                      <a:pt x="48" y="26"/>
                      <a:pt x="51" y="25"/>
                    </a:cubicBezTo>
                    <a:cubicBezTo>
                      <a:pt x="52" y="25"/>
                      <a:pt x="54" y="25"/>
                      <a:pt x="55" y="25"/>
                    </a:cubicBezTo>
                    <a:cubicBezTo>
                      <a:pt x="56" y="25"/>
                      <a:pt x="56" y="24"/>
                      <a:pt x="57" y="24"/>
                    </a:cubicBezTo>
                    <a:cubicBezTo>
                      <a:pt x="61" y="23"/>
                      <a:pt x="66" y="22"/>
                      <a:pt x="70" y="21"/>
                    </a:cubicBezTo>
                    <a:cubicBezTo>
                      <a:pt x="70" y="21"/>
                      <a:pt x="71" y="21"/>
                      <a:pt x="72" y="20"/>
                    </a:cubicBezTo>
                    <a:cubicBezTo>
                      <a:pt x="72" y="20"/>
                      <a:pt x="73" y="20"/>
                      <a:pt x="74" y="20"/>
                    </a:cubicBezTo>
                    <a:cubicBezTo>
                      <a:pt x="75" y="20"/>
                      <a:pt x="76" y="19"/>
                      <a:pt x="76" y="19"/>
                    </a:cubicBezTo>
                    <a:cubicBezTo>
                      <a:pt x="78" y="19"/>
                      <a:pt x="79" y="20"/>
                      <a:pt x="81" y="21"/>
                    </a:cubicBezTo>
                    <a:cubicBezTo>
                      <a:pt x="84" y="21"/>
                      <a:pt x="86" y="21"/>
                      <a:pt x="88" y="22"/>
                    </a:cubicBezTo>
                    <a:cubicBezTo>
                      <a:pt x="88" y="23"/>
                      <a:pt x="91" y="26"/>
                      <a:pt x="91" y="26"/>
                    </a:cubicBezTo>
                    <a:cubicBezTo>
                      <a:pt x="91" y="27"/>
                      <a:pt x="91" y="28"/>
                      <a:pt x="92" y="28"/>
                    </a:cubicBezTo>
                    <a:cubicBezTo>
                      <a:pt x="92" y="29"/>
                      <a:pt x="94" y="30"/>
                      <a:pt x="94" y="30"/>
                    </a:cubicBezTo>
                    <a:cubicBezTo>
                      <a:pt x="95" y="31"/>
                      <a:pt x="95" y="33"/>
                      <a:pt x="96" y="35"/>
                    </a:cubicBezTo>
                    <a:cubicBezTo>
                      <a:pt x="96" y="35"/>
                      <a:pt x="95" y="36"/>
                      <a:pt x="95" y="37"/>
                    </a:cubicBezTo>
                    <a:cubicBezTo>
                      <a:pt x="95" y="37"/>
                      <a:pt x="96" y="38"/>
                      <a:pt x="96" y="39"/>
                    </a:cubicBezTo>
                    <a:cubicBezTo>
                      <a:pt x="96" y="40"/>
                      <a:pt x="95" y="41"/>
                      <a:pt x="95" y="43"/>
                    </a:cubicBezTo>
                    <a:cubicBezTo>
                      <a:pt x="95" y="43"/>
                      <a:pt x="95" y="44"/>
                      <a:pt x="95" y="45"/>
                    </a:cubicBezTo>
                    <a:cubicBezTo>
                      <a:pt x="95" y="45"/>
                      <a:pt x="94" y="46"/>
                      <a:pt x="94" y="46"/>
                    </a:cubicBezTo>
                    <a:cubicBezTo>
                      <a:pt x="93" y="49"/>
                      <a:pt x="93" y="51"/>
                      <a:pt x="91" y="53"/>
                    </a:cubicBezTo>
                    <a:close/>
                    <a:moveTo>
                      <a:pt x="22" y="57"/>
                    </a:moveTo>
                    <a:cubicBezTo>
                      <a:pt x="23" y="58"/>
                      <a:pt x="25" y="59"/>
                      <a:pt x="26" y="59"/>
                    </a:cubicBezTo>
                    <a:cubicBezTo>
                      <a:pt x="27" y="59"/>
                      <a:pt x="30" y="56"/>
                      <a:pt x="31" y="55"/>
                    </a:cubicBezTo>
                    <a:cubicBezTo>
                      <a:pt x="32" y="53"/>
                      <a:pt x="32" y="51"/>
                      <a:pt x="33" y="51"/>
                    </a:cubicBezTo>
                    <a:cubicBezTo>
                      <a:pt x="33" y="49"/>
                      <a:pt x="33" y="48"/>
                      <a:pt x="34" y="47"/>
                    </a:cubicBezTo>
                    <a:cubicBezTo>
                      <a:pt x="33" y="45"/>
                      <a:pt x="32" y="45"/>
                      <a:pt x="32" y="43"/>
                    </a:cubicBezTo>
                    <a:cubicBezTo>
                      <a:pt x="30" y="42"/>
                      <a:pt x="29" y="40"/>
                      <a:pt x="27" y="39"/>
                    </a:cubicBezTo>
                    <a:cubicBezTo>
                      <a:pt x="22" y="36"/>
                      <a:pt x="18" y="39"/>
                      <a:pt x="15" y="41"/>
                    </a:cubicBezTo>
                    <a:cubicBezTo>
                      <a:pt x="14" y="43"/>
                      <a:pt x="14" y="46"/>
                      <a:pt x="15" y="48"/>
                    </a:cubicBezTo>
                    <a:cubicBezTo>
                      <a:pt x="15" y="48"/>
                      <a:pt x="16" y="48"/>
                      <a:pt x="17" y="49"/>
                    </a:cubicBezTo>
                    <a:cubicBezTo>
                      <a:pt x="17" y="50"/>
                      <a:pt x="16" y="50"/>
                      <a:pt x="16" y="51"/>
                    </a:cubicBezTo>
                    <a:cubicBezTo>
                      <a:pt x="18" y="53"/>
                      <a:pt x="21" y="54"/>
                      <a:pt x="2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 name="Freeform 24">
                <a:extLst>
                  <a:ext uri="{FF2B5EF4-FFF2-40B4-BE49-F238E27FC236}">
                    <a16:creationId xmlns:a16="http://schemas.microsoft.com/office/drawing/2014/main" id="{CED6F84C-439E-4F26-9067-7F409222AEC7}"/>
                  </a:ext>
                </a:extLst>
              </p:cNvPr>
              <p:cNvSpPr>
                <a:spLocks/>
              </p:cNvSpPr>
              <p:nvPr/>
            </p:nvSpPr>
            <p:spPr bwMode="auto">
              <a:xfrm>
                <a:off x="3177" y="2189"/>
                <a:ext cx="43" cy="98"/>
              </a:xfrm>
              <a:custGeom>
                <a:avLst/>
                <a:gdLst>
                  <a:gd name="T0" fmla="*/ 18 w 21"/>
                  <a:gd name="T1" fmla="*/ 1 h 47"/>
                  <a:gd name="T2" fmla="*/ 19 w 21"/>
                  <a:gd name="T3" fmla="*/ 8 h 47"/>
                  <a:gd name="T4" fmla="*/ 19 w 21"/>
                  <a:gd name="T5" fmla="*/ 14 h 47"/>
                  <a:gd name="T6" fmla="*/ 19 w 21"/>
                  <a:gd name="T7" fmla="*/ 35 h 47"/>
                  <a:gd name="T8" fmla="*/ 17 w 21"/>
                  <a:gd name="T9" fmla="*/ 39 h 47"/>
                  <a:gd name="T10" fmla="*/ 18 w 21"/>
                  <a:gd name="T11" fmla="*/ 41 h 47"/>
                  <a:gd name="T12" fmla="*/ 10 w 21"/>
                  <a:gd name="T13" fmla="*/ 42 h 47"/>
                  <a:gd name="T14" fmla="*/ 11 w 21"/>
                  <a:gd name="T15" fmla="*/ 36 h 47"/>
                  <a:gd name="T16" fmla="*/ 11 w 21"/>
                  <a:gd name="T17" fmla="*/ 30 h 47"/>
                  <a:gd name="T18" fmla="*/ 12 w 21"/>
                  <a:gd name="T19" fmla="*/ 28 h 47"/>
                  <a:gd name="T20" fmla="*/ 11 w 21"/>
                  <a:gd name="T21" fmla="*/ 26 h 47"/>
                  <a:gd name="T22" fmla="*/ 12 w 21"/>
                  <a:gd name="T23" fmla="*/ 23 h 47"/>
                  <a:gd name="T24" fmla="*/ 12 w 21"/>
                  <a:gd name="T25" fmla="*/ 8 h 47"/>
                  <a:gd name="T26" fmla="*/ 0 w 21"/>
                  <a:gd name="T27" fmla="*/ 10 h 47"/>
                  <a:gd name="T28" fmla="*/ 5 w 21"/>
                  <a:gd name="T29" fmla="*/ 6 h 47"/>
                  <a:gd name="T30" fmla="*/ 11 w 21"/>
                  <a:gd name="T31" fmla="*/ 4 h 47"/>
                  <a:gd name="T32" fmla="*/ 18 w 21"/>
                  <a:gd name="T33"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47">
                    <a:moveTo>
                      <a:pt x="18" y="1"/>
                    </a:moveTo>
                    <a:cubicBezTo>
                      <a:pt x="19" y="3"/>
                      <a:pt x="21" y="6"/>
                      <a:pt x="19" y="8"/>
                    </a:cubicBezTo>
                    <a:cubicBezTo>
                      <a:pt x="20" y="10"/>
                      <a:pt x="19" y="12"/>
                      <a:pt x="19" y="14"/>
                    </a:cubicBezTo>
                    <a:cubicBezTo>
                      <a:pt x="18" y="21"/>
                      <a:pt x="20" y="29"/>
                      <a:pt x="19" y="35"/>
                    </a:cubicBezTo>
                    <a:cubicBezTo>
                      <a:pt x="18" y="36"/>
                      <a:pt x="17" y="37"/>
                      <a:pt x="17" y="39"/>
                    </a:cubicBezTo>
                    <a:cubicBezTo>
                      <a:pt x="17" y="39"/>
                      <a:pt x="18" y="40"/>
                      <a:pt x="18" y="41"/>
                    </a:cubicBezTo>
                    <a:cubicBezTo>
                      <a:pt x="17" y="44"/>
                      <a:pt x="11" y="47"/>
                      <a:pt x="10" y="42"/>
                    </a:cubicBezTo>
                    <a:cubicBezTo>
                      <a:pt x="10" y="40"/>
                      <a:pt x="11" y="38"/>
                      <a:pt x="11" y="36"/>
                    </a:cubicBezTo>
                    <a:cubicBezTo>
                      <a:pt x="11" y="34"/>
                      <a:pt x="11" y="32"/>
                      <a:pt x="11" y="30"/>
                    </a:cubicBezTo>
                    <a:cubicBezTo>
                      <a:pt x="11" y="29"/>
                      <a:pt x="11" y="29"/>
                      <a:pt x="12" y="28"/>
                    </a:cubicBezTo>
                    <a:cubicBezTo>
                      <a:pt x="12" y="27"/>
                      <a:pt x="11" y="27"/>
                      <a:pt x="11" y="26"/>
                    </a:cubicBezTo>
                    <a:cubicBezTo>
                      <a:pt x="11" y="25"/>
                      <a:pt x="12" y="24"/>
                      <a:pt x="12" y="23"/>
                    </a:cubicBezTo>
                    <a:cubicBezTo>
                      <a:pt x="13" y="18"/>
                      <a:pt x="12" y="12"/>
                      <a:pt x="12" y="8"/>
                    </a:cubicBezTo>
                    <a:cubicBezTo>
                      <a:pt x="7" y="7"/>
                      <a:pt x="5" y="11"/>
                      <a:pt x="0" y="10"/>
                    </a:cubicBezTo>
                    <a:cubicBezTo>
                      <a:pt x="1" y="8"/>
                      <a:pt x="5" y="8"/>
                      <a:pt x="5" y="6"/>
                    </a:cubicBezTo>
                    <a:cubicBezTo>
                      <a:pt x="8" y="6"/>
                      <a:pt x="8" y="4"/>
                      <a:pt x="11" y="4"/>
                    </a:cubicBezTo>
                    <a:cubicBezTo>
                      <a:pt x="12" y="2"/>
                      <a:pt x="14" y="0"/>
                      <a:pt x="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 name="Freeform 25">
                <a:extLst>
                  <a:ext uri="{FF2B5EF4-FFF2-40B4-BE49-F238E27FC236}">
                    <a16:creationId xmlns:a16="http://schemas.microsoft.com/office/drawing/2014/main" id="{7F410C38-1FC3-4404-948E-5C20A2DADB05}"/>
                  </a:ext>
                </a:extLst>
              </p:cNvPr>
              <p:cNvSpPr>
                <a:spLocks/>
              </p:cNvSpPr>
              <p:nvPr/>
            </p:nvSpPr>
            <p:spPr bwMode="auto">
              <a:xfrm>
                <a:off x="2789" y="2208"/>
                <a:ext cx="58" cy="85"/>
              </a:xfrm>
              <a:custGeom>
                <a:avLst/>
                <a:gdLst>
                  <a:gd name="T0" fmla="*/ 27 w 28"/>
                  <a:gd name="T1" fmla="*/ 4 h 41"/>
                  <a:gd name="T2" fmla="*/ 25 w 28"/>
                  <a:gd name="T3" fmla="*/ 11 h 41"/>
                  <a:gd name="T4" fmla="*/ 21 w 28"/>
                  <a:gd name="T5" fmla="*/ 17 h 41"/>
                  <a:gd name="T6" fmla="*/ 15 w 28"/>
                  <a:gd name="T7" fmla="*/ 34 h 41"/>
                  <a:gd name="T8" fmla="*/ 18 w 28"/>
                  <a:gd name="T9" fmla="*/ 40 h 41"/>
                  <a:gd name="T10" fmla="*/ 16 w 28"/>
                  <a:gd name="T11" fmla="*/ 39 h 41"/>
                  <a:gd name="T12" fmla="*/ 11 w 28"/>
                  <a:gd name="T13" fmla="*/ 37 h 41"/>
                  <a:gd name="T14" fmla="*/ 7 w 28"/>
                  <a:gd name="T15" fmla="*/ 37 h 41"/>
                  <a:gd name="T16" fmla="*/ 0 w 28"/>
                  <a:gd name="T17" fmla="*/ 31 h 41"/>
                  <a:gd name="T18" fmla="*/ 5 w 28"/>
                  <a:gd name="T19" fmla="*/ 30 h 41"/>
                  <a:gd name="T20" fmla="*/ 9 w 28"/>
                  <a:gd name="T21" fmla="*/ 27 h 41"/>
                  <a:gd name="T22" fmla="*/ 9 w 28"/>
                  <a:gd name="T23" fmla="*/ 24 h 41"/>
                  <a:gd name="T24" fmla="*/ 11 w 28"/>
                  <a:gd name="T25" fmla="*/ 22 h 41"/>
                  <a:gd name="T26" fmla="*/ 14 w 28"/>
                  <a:gd name="T27" fmla="*/ 16 h 41"/>
                  <a:gd name="T28" fmla="*/ 18 w 28"/>
                  <a:gd name="T29" fmla="*/ 7 h 41"/>
                  <a:gd name="T30" fmla="*/ 17 w 28"/>
                  <a:gd name="T31" fmla="*/ 2 h 41"/>
                  <a:gd name="T32" fmla="*/ 27 w 28"/>
                  <a:gd name="T33"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41">
                    <a:moveTo>
                      <a:pt x="27" y="4"/>
                    </a:moveTo>
                    <a:cubicBezTo>
                      <a:pt x="28" y="7"/>
                      <a:pt x="26" y="9"/>
                      <a:pt x="25" y="11"/>
                    </a:cubicBezTo>
                    <a:cubicBezTo>
                      <a:pt x="24" y="14"/>
                      <a:pt x="23" y="16"/>
                      <a:pt x="21" y="17"/>
                    </a:cubicBezTo>
                    <a:cubicBezTo>
                      <a:pt x="21" y="23"/>
                      <a:pt x="14" y="27"/>
                      <a:pt x="15" y="34"/>
                    </a:cubicBezTo>
                    <a:cubicBezTo>
                      <a:pt x="16" y="37"/>
                      <a:pt x="19" y="37"/>
                      <a:pt x="18" y="40"/>
                    </a:cubicBezTo>
                    <a:cubicBezTo>
                      <a:pt x="17" y="41"/>
                      <a:pt x="17" y="39"/>
                      <a:pt x="16" y="39"/>
                    </a:cubicBezTo>
                    <a:cubicBezTo>
                      <a:pt x="14" y="39"/>
                      <a:pt x="12" y="38"/>
                      <a:pt x="11" y="37"/>
                    </a:cubicBezTo>
                    <a:cubicBezTo>
                      <a:pt x="10" y="37"/>
                      <a:pt x="8" y="37"/>
                      <a:pt x="7" y="37"/>
                    </a:cubicBezTo>
                    <a:cubicBezTo>
                      <a:pt x="5" y="36"/>
                      <a:pt x="2" y="33"/>
                      <a:pt x="0" y="31"/>
                    </a:cubicBezTo>
                    <a:cubicBezTo>
                      <a:pt x="0" y="29"/>
                      <a:pt x="3" y="30"/>
                      <a:pt x="5" y="30"/>
                    </a:cubicBezTo>
                    <a:cubicBezTo>
                      <a:pt x="7" y="30"/>
                      <a:pt x="8" y="28"/>
                      <a:pt x="9" y="27"/>
                    </a:cubicBezTo>
                    <a:cubicBezTo>
                      <a:pt x="9" y="26"/>
                      <a:pt x="9" y="25"/>
                      <a:pt x="9" y="24"/>
                    </a:cubicBezTo>
                    <a:cubicBezTo>
                      <a:pt x="10" y="23"/>
                      <a:pt x="10" y="23"/>
                      <a:pt x="11" y="22"/>
                    </a:cubicBezTo>
                    <a:cubicBezTo>
                      <a:pt x="11" y="19"/>
                      <a:pt x="12" y="17"/>
                      <a:pt x="14" y="16"/>
                    </a:cubicBezTo>
                    <a:cubicBezTo>
                      <a:pt x="15" y="12"/>
                      <a:pt x="17" y="10"/>
                      <a:pt x="18" y="7"/>
                    </a:cubicBezTo>
                    <a:cubicBezTo>
                      <a:pt x="18" y="6"/>
                      <a:pt x="17" y="4"/>
                      <a:pt x="17" y="2"/>
                    </a:cubicBezTo>
                    <a:cubicBezTo>
                      <a:pt x="19" y="0"/>
                      <a:pt x="25" y="2"/>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 name="Freeform 26">
                <a:extLst>
                  <a:ext uri="{FF2B5EF4-FFF2-40B4-BE49-F238E27FC236}">
                    <a16:creationId xmlns:a16="http://schemas.microsoft.com/office/drawing/2014/main" id="{B83C6412-4533-4269-9E47-BAFD7E7FECD4}"/>
                  </a:ext>
                </a:extLst>
              </p:cNvPr>
              <p:cNvSpPr>
                <a:spLocks/>
              </p:cNvSpPr>
              <p:nvPr/>
            </p:nvSpPr>
            <p:spPr bwMode="auto">
              <a:xfrm>
                <a:off x="3152" y="2210"/>
                <a:ext cx="25" cy="17"/>
              </a:xfrm>
              <a:custGeom>
                <a:avLst/>
                <a:gdLst>
                  <a:gd name="T0" fmla="*/ 11 w 12"/>
                  <a:gd name="T1" fmla="*/ 1 h 8"/>
                  <a:gd name="T2" fmla="*/ 6 w 12"/>
                  <a:gd name="T3" fmla="*/ 5 h 8"/>
                  <a:gd name="T4" fmla="*/ 0 w 12"/>
                  <a:gd name="T5" fmla="*/ 8 h 8"/>
                  <a:gd name="T6" fmla="*/ 7 w 12"/>
                  <a:gd name="T7" fmla="*/ 3 h 8"/>
                  <a:gd name="T8" fmla="*/ 11 w 12"/>
                  <a:gd name="T9" fmla="*/ 1 h 8"/>
                </a:gdLst>
                <a:ahLst/>
                <a:cxnLst>
                  <a:cxn ang="0">
                    <a:pos x="T0" y="T1"/>
                  </a:cxn>
                  <a:cxn ang="0">
                    <a:pos x="T2" y="T3"/>
                  </a:cxn>
                  <a:cxn ang="0">
                    <a:pos x="T4" y="T5"/>
                  </a:cxn>
                  <a:cxn ang="0">
                    <a:pos x="T6" y="T7"/>
                  </a:cxn>
                  <a:cxn ang="0">
                    <a:pos x="T8" y="T9"/>
                  </a:cxn>
                </a:cxnLst>
                <a:rect l="0" t="0" r="r" b="b"/>
                <a:pathLst>
                  <a:path w="12" h="8">
                    <a:moveTo>
                      <a:pt x="11" y="1"/>
                    </a:moveTo>
                    <a:cubicBezTo>
                      <a:pt x="12" y="4"/>
                      <a:pt x="8" y="4"/>
                      <a:pt x="6" y="5"/>
                    </a:cubicBezTo>
                    <a:cubicBezTo>
                      <a:pt x="4" y="6"/>
                      <a:pt x="3" y="8"/>
                      <a:pt x="0" y="8"/>
                    </a:cubicBezTo>
                    <a:cubicBezTo>
                      <a:pt x="2" y="5"/>
                      <a:pt x="4" y="3"/>
                      <a:pt x="7" y="3"/>
                    </a:cubicBezTo>
                    <a:cubicBezTo>
                      <a:pt x="8" y="2"/>
                      <a:pt x="9" y="0"/>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 name="Freeform 27">
                <a:extLst>
                  <a:ext uri="{FF2B5EF4-FFF2-40B4-BE49-F238E27FC236}">
                    <a16:creationId xmlns:a16="http://schemas.microsoft.com/office/drawing/2014/main" id="{F6B3ED2B-DAA3-4AB6-87C0-6B79D0E4CEAF}"/>
                  </a:ext>
                </a:extLst>
              </p:cNvPr>
              <p:cNvSpPr>
                <a:spLocks noEditPoints="1"/>
              </p:cNvSpPr>
              <p:nvPr/>
            </p:nvSpPr>
            <p:spPr bwMode="auto">
              <a:xfrm>
                <a:off x="3031" y="2241"/>
                <a:ext cx="83" cy="86"/>
              </a:xfrm>
              <a:custGeom>
                <a:avLst/>
                <a:gdLst>
                  <a:gd name="T0" fmla="*/ 12 w 40"/>
                  <a:gd name="T1" fmla="*/ 39 h 41"/>
                  <a:gd name="T2" fmla="*/ 17 w 40"/>
                  <a:gd name="T3" fmla="*/ 37 h 41"/>
                  <a:gd name="T4" fmla="*/ 19 w 40"/>
                  <a:gd name="T5" fmla="*/ 37 h 41"/>
                  <a:gd name="T6" fmla="*/ 28 w 40"/>
                  <a:gd name="T7" fmla="*/ 34 h 41"/>
                  <a:gd name="T8" fmla="*/ 31 w 40"/>
                  <a:gd name="T9" fmla="*/ 23 h 41"/>
                  <a:gd name="T10" fmla="*/ 21 w 40"/>
                  <a:gd name="T11" fmla="*/ 24 h 41"/>
                  <a:gd name="T12" fmla="*/ 14 w 40"/>
                  <a:gd name="T13" fmla="*/ 25 h 41"/>
                  <a:gd name="T14" fmla="*/ 11 w 40"/>
                  <a:gd name="T15" fmla="*/ 24 h 41"/>
                  <a:gd name="T16" fmla="*/ 0 w 40"/>
                  <a:gd name="T17" fmla="*/ 14 h 41"/>
                  <a:gd name="T18" fmla="*/ 2 w 40"/>
                  <a:gd name="T19" fmla="*/ 7 h 41"/>
                  <a:gd name="T20" fmla="*/ 7 w 40"/>
                  <a:gd name="T21" fmla="*/ 3 h 41"/>
                  <a:gd name="T22" fmla="*/ 13 w 40"/>
                  <a:gd name="T23" fmla="*/ 2 h 41"/>
                  <a:gd name="T24" fmla="*/ 15 w 40"/>
                  <a:gd name="T25" fmla="*/ 1 h 41"/>
                  <a:gd name="T26" fmla="*/ 28 w 40"/>
                  <a:gd name="T27" fmla="*/ 1 h 41"/>
                  <a:gd name="T28" fmla="*/ 33 w 40"/>
                  <a:gd name="T29" fmla="*/ 3 h 41"/>
                  <a:gd name="T30" fmla="*/ 35 w 40"/>
                  <a:gd name="T31" fmla="*/ 4 h 41"/>
                  <a:gd name="T32" fmla="*/ 38 w 40"/>
                  <a:gd name="T33" fmla="*/ 11 h 41"/>
                  <a:gd name="T34" fmla="*/ 40 w 40"/>
                  <a:gd name="T35" fmla="*/ 13 h 41"/>
                  <a:gd name="T36" fmla="*/ 40 w 40"/>
                  <a:gd name="T37" fmla="*/ 24 h 41"/>
                  <a:gd name="T38" fmla="*/ 38 w 40"/>
                  <a:gd name="T39" fmla="*/ 31 h 41"/>
                  <a:gd name="T40" fmla="*/ 29 w 40"/>
                  <a:gd name="T41" fmla="*/ 38 h 41"/>
                  <a:gd name="T42" fmla="*/ 27 w 40"/>
                  <a:gd name="T43" fmla="*/ 38 h 41"/>
                  <a:gd name="T44" fmla="*/ 25 w 40"/>
                  <a:gd name="T45" fmla="*/ 40 h 41"/>
                  <a:gd name="T46" fmla="*/ 20 w 40"/>
                  <a:gd name="T47" fmla="*/ 40 h 41"/>
                  <a:gd name="T48" fmla="*/ 17 w 40"/>
                  <a:gd name="T49" fmla="*/ 41 h 41"/>
                  <a:gd name="T50" fmla="*/ 15 w 40"/>
                  <a:gd name="T51" fmla="*/ 40 h 41"/>
                  <a:gd name="T52" fmla="*/ 12 w 40"/>
                  <a:gd name="T53" fmla="*/ 39 h 41"/>
                  <a:gd name="T54" fmla="*/ 28 w 40"/>
                  <a:gd name="T55" fmla="*/ 6 h 41"/>
                  <a:gd name="T56" fmla="*/ 23 w 40"/>
                  <a:gd name="T57" fmla="*/ 4 h 41"/>
                  <a:gd name="T58" fmla="*/ 13 w 40"/>
                  <a:gd name="T59" fmla="*/ 6 h 41"/>
                  <a:gd name="T60" fmla="*/ 8 w 40"/>
                  <a:gd name="T61" fmla="*/ 14 h 41"/>
                  <a:gd name="T62" fmla="*/ 9 w 40"/>
                  <a:gd name="T63" fmla="*/ 17 h 41"/>
                  <a:gd name="T64" fmla="*/ 14 w 40"/>
                  <a:gd name="T65" fmla="*/ 21 h 41"/>
                  <a:gd name="T66" fmla="*/ 21 w 40"/>
                  <a:gd name="T67" fmla="*/ 21 h 41"/>
                  <a:gd name="T68" fmla="*/ 28 w 40"/>
                  <a:gd name="T69" fmla="*/ 19 h 41"/>
                  <a:gd name="T70" fmla="*/ 28 w 40"/>
                  <a:gd name="T7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41">
                    <a:moveTo>
                      <a:pt x="12" y="39"/>
                    </a:moveTo>
                    <a:cubicBezTo>
                      <a:pt x="12" y="36"/>
                      <a:pt x="15" y="38"/>
                      <a:pt x="17" y="37"/>
                    </a:cubicBezTo>
                    <a:cubicBezTo>
                      <a:pt x="17" y="37"/>
                      <a:pt x="18" y="37"/>
                      <a:pt x="19" y="37"/>
                    </a:cubicBezTo>
                    <a:cubicBezTo>
                      <a:pt x="22" y="36"/>
                      <a:pt x="26" y="36"/>
                      <a:pt x="28" y="34"/>
                    </a:cubicBezTo>
                    <a:cubicBezTo>
                      <a:pt x="29" y="31"/>
                      <a:pt x="33" y="28"/>
                      <a:pt x="31" y="23"/>
                    </a:cubicBezTo>
                    <a:cubicBezTo>
                      <a:pt x="28" y="21"/>
                      <a:pt x="24" y="24"/>
                      <a:pt x="21" y="24"/>
                    </a:cubicBezTo>
                    <a:cubicBezTo>
                      <a:pt x="18" y="25"/>
                      <a:pt x="16" y="24"/>
                      <a:pt x="14" y="25"/>
                    </a:cubicBezTo>
                    <a:cubicBezTo>
                      <a:pt x="13" y="25"/>
                      <a:pt x="12" y="24"/>
                      <a:pt x="11" y="24"/>
                    </a:cubicBezTo>
                    <a:cubicBezTo>
                      <a:pt x="7" y="26"/>
                      <a:pt x="0" y="20"/>
                      <a:pt x="0" y="14"/>
                    </a:cubicBezTo>
                    <a:cubicBezTo>
                      <a:pt x="0" y="12"/>
                      <a:pt x="1" y="9"/>
                      <a:pt x="2" y="7"/>
                    </a:cubicBezTo>
                    <a:cubicBezTo>
                      <a:pt x="4" y="6"/>
                      <a:pt x="6" y="5"/>
                      <a:pt x="7" y="3"/>
                    </a:cubicBezTo>
                    <a:cubicBezTo>
                      <a:pt x="9" y="2"/>
                      <a:pt x="11" y="2"/>
                      <a:pt x="13" y="2"/>
                    </a:cubicBezTo>
                    <a:cubicBezTo>
                      <a:pt x="14" y="2"/>
                      <a:pt x="14" y="1"/>
                      <a:pt x="15" y="1"/>
                    </a:cubicBezTo>
                    <a:cubicBezTo>
                      <a:pt x="19" y="0"/>
                      <a:pt x="24" y="0"/>
                      <a:pt x="28" y="1"/>
                    </a:cubicBezTo>
                    <a:cubicBezTo>
                      <a:pt x="31" y="1"/>
                      <a:pt x="31" y="1"/>
                      <a:pt x="33" y="3"/>
                    </a:cubicBezTo>
                    <a:cubicBezTo>
                      <a:pt x="33" y="4"/>
                      <a:pt x="35" y="4"/>
                      <a:pt x="35" y="4"/>
                    </a:cubicBezTo>
                    <a:cubicBezTo>
                      <a:pt x="36" y="6"/>
                      <a:pt x="38" y="9"/>
                      <a:pt x="38" y="11"/>
                    </a:cubicBezTo>
                    <a:cubicBezTo>
                      <a:pt x="39" y="12"/>
                      <a:pt x="40" y="13"/>
                      <a:pt x="40" y="13"/>
                    </a:cubicBezTo>
                    <a:cubicBezTo>
                      <a:pt x="40" y="15"/>
                      <a:pt x="40" y="20"/>
                      <a:pt x="40" y="24"/>
                    </a:cubicBezTo>
                    <a:cubicBezTo>
                      <a:pt x="40" y="27"/>
                      <a:pt x="38" y="29"/>
                      <a:pt x="38" y="31"/>
                    </a:cubicBezTo>
                    <a:cubicBezTo>
                      <a:pt x="35" y="33"/>
                      <a:pt x="33" y="37"/>
                      <a:pt x="29" y="38"/>
                    </a:cubicBezTo>
                    <a:cubicBezTo>
                      <a:pt x="28" y="38"/>
                      <a:pt x="28" y="38"/>
                      <a:pt x="27" y="38"/>
                    </a:cubicBezTo>
                    <a:cubicBezTo>
                      <a:pt x="26" y="39"/>
                      <a:pt x="26" y="39"/>
                      <a:pt x="25" y="40"/>
                    </a:cubicBezTo>
                    <a:cubicBezTo>
                      <a:pt x="23" y="40"/>
                      <a:pt x="22" y="39"/>
                      <a:pt x="20" y="40"/>
                    </a:cubicBezTo>
                    <a:cubicBezTo>
                      <a:pt x="19" y="40"/>
                      <a:pt x="18" y="41"/>
                      <a:pt x="17" y="41"/>
                    </a:cubicBezTo>
                    <a:cubicBezTo>
                      <a:pt x="16" y="41"/>
                      <a:pt x="16" y="40"/>
                      <a:pt x="15" y="40"/>
                    </a:cubicBezTo>
                    <a:cubicBezTo>
                      <a:pt x="14" y="39"/>
                      <a:pt x="13" y="40"/>
                      <a:pt x="12" y="39"/>
                    </a:cubicBezTo>
                    <a:close/>
                    <a:moveTo>
                      <a:pt x="28" y="6"/>
                    </a:moveTo>
                    <a:cubicBezTo>
                      <a:pt x="26" y="7"/>
                      <a:pt x="25" y="4"/>
                      <a:pt x="23" y="4"/>
                    </a:cubicBezTo>
                    <a:cubicBezTo>
                      <a:pt x="20" y="3"/>
                      <a:pt x="15" y="4"/>
                      <a:pt x="13" y="6"/>
                    </a:cubicBezTo>
                    <a:cubicBezTo>
                      <a:pt x="11" y="7"/>
                      <a:pt x="8" y="11"/>
                      <a:pt x="8" y="14"/>
                    </a:cubicBezTo>
                    <a:cubicBezTo>
                      <a:pt x="9" y="15"/>
                      <a:pt x="10" y="16"/>
                      <a:pt x="9" y="17"/>
                    </a:cubicBezTo>
                    <a:cubicBezTo>
                      <a:pt x="11" y="18"/>
                      <a:pt x="12" y="21"/>
                      <a:pt x="14" y="21"/>
                    </a:cubicBezTo>
                    <a:cubicBezTo>
                      <a:pt x="16" y="21"/>
                      <a:pt x="19" y="21"/>
                      <a:pt x="21" y="21"/>
                    </a:cubicBezTo>
                    <a:cubicBezTo>
                      <a:pt x="24" y="21"/>
                      <a:pt x="26" y="19"/>
                      <a:pt x="28" y="19"/>
                    </a:cubicBezTo>
                    <a:cubicBezTo>
                      <a:pt x="29" y="15"/>
                      <a:pt x="31" y="10"/>
                      <a:pt x="2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 name="Freeform 28">
                <a:extLst>
                  <a:ext uri="{FF2B5EF4-FFF2-40B4-BE49-F238E27FC236}">
                    <a16:creationId xmlns:a16="http://schemas.microsoft.com/office/drawing/2014/main" id="{8A20E752-DCFA-45B8-9FAD-EAB7FC8EA86F}"/>
                  </a:ext>
                </a:extLst>
              </p:cNvPr>
              <p:cNvSpPr>
                <a:spLocks noEditPoints="1"/>
              </p:cNvSpPr>
              <p:nvPr/>
            </p:nvSpPr>
            <p:spPr bwMode="auto">
              <a:xfrm>
                <a:off x="2893" y="2241"/>
                <a:ext cx="86" cy="86"/>
              </a:xfrm>
              <a:custGeom>
                <a:avLst/>
                <a:gdLst>
                  <a:gd name="T0" fmla="*/ 8 w 41"/>
                  <a:gd name="T1" fmla="*/ 14 h 41"/>
                  <a:gd name="T2" fmla="*/ 9 w 41"/>
                  <a:gd name="T3" fmla="*/ 12 h 41"/>
                  <a:gd name="T4" fmla="*/ 7 w 41"/>
                  <a:gd name="T5" fmla="*/ 11 h 41"/>
                  <a:gd name="T6" fmla="*/ 8 w 41"/>
                  <a:gd name="T7" fmla="*/ 4 h 41"/>
                  <a:gd name="T8" fmla="*/ 12 w 41"/>
                  <a:gd name="T9" fmla="*/ 2 h 41"/>
                  <a:gd name="T10" fmla="*/ 18 w 41"/>
                  <a:gd name="T11" fmla="*/ 1 h 41"/>
                  <a:gd name="T12" fmla="*/ 37 w 41"/>
                  <a:gd name="T13" fmla="*/ 5 h 41"/>
                  <a:gd name="T14" fmla="*/ 41 w 41"/>
                  <a:gd name="T15" fmla="*/ 11 h 41"/>
                  <a:gd name="T16" fmla="*/ 39 w 41"/>
                  <a:gd name="T17" fmla="*/ 16 h 41"/>
                  <a:gd name="T18" fmla="*/ 37 w 41"/>
                  <a:gd name="T19" fmla="*/ 17 h 41"/>
                  <a:gd name="T20" fmla="*/ 36 w 41"/>
                  <a:gd name="T21" fmla="*/ 19 h 41"/>
                  <a:gd name="T22" fmla="*/ 34 w 41"/>
                  <a:gd name="T23" fmla="*/ 23 h 41"/>
                  <a:gd name="T24" fmla="*/ 36 w 41"/>
                  <a:gd name="T25" fmla="*/ 25 h 41"/>
                  <a:gd name="T26" fmla="*/ 39 w 41"/>
                  <a:gd name="T27" fmla="*/ 30 h 41"/>
                  <a:gd name="T28" fmla="*/ 34 w 41"/>
                  <a:gd name="T29" fmla="*/ 39 h 41"/>
                  <a:gd name="T30" fmla="*/ 29 w 41"/>
                  <a:gd name="T31" fmla="*/ 41 h 41"/>
                  <a:gd name="T32" fmla="*/ 26 w 41"/>
                  <a:gd name="T33" fmla="*/ 40 h 41"/>
                  <a:gd name="T34" fmla="*/ 22 w 41"/>
                  <a:gd name="T35" fmla="*/ 41 h 41"/>
                  <a:gd name="T36" fmla="*/ 14 w 41"/>
                  <a:gd name="T37" fmla="*/ 39 h 41"/>
                  <a:gd name="T38" fmla="*/ 12 w 41"/>
                  <a:gd name="T39" fmla="*/ 39 h 41"/>
                  <a:gd name="T40" fmla="*/ 8 w 41"/>
                  <a:gd name="T41" fmla="*/ 36 h 41"/>
                  <a:gd name="T42" fmla="*/ 4 w 41"/>
                  <a:gd name="T43" fmla="*/ 35 h 41"/>
                  <a:gd name="T44" fmla="*/ 1 w 41"/>
                  <a:gd name="T45" fmla="*/ 26 h 41"/>
                  <a:gd name="T46" fmla="*/ 8 w 41"/>
                  <a:gd name="T47" fmla="*/ 14 h 41"/>
                  <a:gd name="T48" fmla="*/ 29 w 41"/>
                  <a:gd name="T49" fmla="*/ 5 h 41"/>
                  <a:gd name="T50" fmla="*/ 25 w 41"/>
                  <a:gd name="T51" fmla="*/ 4 h 41"/>
                  <a:gd name="T52" fmla="*/ 23 w 41"/>
                  <a:gd name="T53" fmla="*/ 3 h 41"/>
                  <a:gd name="T54" fmla="*/ 15 w 41"/>
                  <a:gd name="T55" fmla="*/ 8 h 41"/>
                  <a:gd name="T56" fmla="*/ 15 w 41"/>
                  <a:gd name="T57" fmla="*/ 13 h 41"/>
                  <a:gd name="T58" fmla="*/ 22 w 41"/>
                  <a:gd name="T59" fmla="*/ 17 h 41"/>
                  <a:gd name="T60" fmla="*/ 27 w 41"/>
                  <a:gd name="T61" fmla="*/ 18 h 41"/>
                  <a:gd name="T62" fmla="*/ 30 w 41"/>
                  <a:gd name="T63" fmla="*/ 15 h 41"/>
                  <a:gd name="T64" fmla="*/ 32 w 41"/>
                  <a:gd name="T65" fmla="*/ 8 h 41"/>
                  <a:gd name="T66" fmla="*/ 29 w 41"/>
                  <a:gd name="T67" fmla="*/ 5 h 41"/>
                  <a:gd name="T68" fmla="*/ 31 w 41"/>
                  <a:gd name="T69" fmla="*/ 29 h 41"/>
                  <a:gd name="T70" fmla="*/ 26 w 41"/>
                  <a:gd name="T71" fmla="*/ 24 h 41"/>
                  <a:gd name="T72" fmla="*/ 20 w 41"/>
                  <a:gd name="T73" fmla="*/ 21 h 41"/>
                  <a:gd name="T74" fmla="*/ 13 w 41"/>
                  <a:gd name="T75" fmla="*/ 21 h 41"/>
                  <a:gd name="T76" fmla="*/ 9 w 41"/>
                  <a:gd name="T77" fmla="*/ 25 h 41"/>
                  <a:gd name="T78" fmla="*/ 8 w 41"/>
                  <a:gd name="T79" fmla="*/ 28 h 41"/>
                  <a:gd name="T80" fmla="*/ 11 w 41"/>
                  <a:gd name="T81" fmla="*/ 34 h 41"/>
                  <a:gd name="T82" fmla="*/ 21 w 41"/>
                  <a:gd name="T83" fmla="*/ 37 h 41"/>
                  <a:gd name="T84" fmla="*/ 26 w 41"/>
                  <a:gd name="T85" fmla="*/ 37 h 41"/>
                  <a:gd name="T86" fmla="*/ 31 w 41"/>
                  <a:gd name="T87" fmla="*/ 34 h 41"/>
                  <a:gd name="T88" fmla="*/ 31 w 41"/>
                  <a:gd name="T8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 h="41">
                    <a:moveTo>
                      <a:pt x="8" y="14"/>
                    </a:moveTo>
                    <a:cubicBezTo>
                      <a:pt x="8" y="13"/>
                      <a:pt x="10" y="13"/>
                      <a:pt x="9" y="12"/>
                    </a:cubicBezTo>
                    <a:cubicBezTo>
                      <a:pt x="9" y="11"/>
                      <a:pt x="7" y="12"/>
                      <a:pt x="7" y="11"/>
                    </a:cubicBezTo>
                    <a:cubicBezTo>
                      <a:pt x="5" y="8"/>
                      <a:pt x="8" y="7"/>
                      <a:pt x="8" y="4"/>
                    </a:cubicBezTo>
                    <a:cubicBezTo>
                      <a:pt x="10" y="3"/>
                      <a:pt x="11" y="3"/>
                      <a:pt x="12" y="2"/>
                    </a:cubicBezTo>
                    <a:cubicBezTo>
                      <a:pt x="14" y="2"/>
                      <a:pt x="17" y="2"/>
                      <a:pt x="18" y="1"/>
                    </a:cubicBezTo>
                    <a:cubicBezTo>
                      <a:pt x="26" y="0"/>
                      <a:pt x="32" y="3"/>
                      <a:pt x="37" y="5"/>
                    </a:cubicBezTo>
                    <a:cubicBezTo>
                      <a:pt x="38" y="6"/>
                      <a:pt x="41" y="10"/>
                      <a:pt x="41" y="11"/>
                    </a:cubicBezTo>
                    <a:cubicBezTo>
                      <a:pt x="41" y="13"/>
                      <a:pt x="40" y="15"/>
                      <a:pt x="39" y="16"/>
                    </a:cubicBezTo>
                    <a:cubicBezTo>
                      <a:pt x="39" y="16"/>
                      <a:pt x="38" y="16"/>
                      <a:pt x="37" y="17"/>
                    </a:cubicBezTo>
                    <a:cubicBezTo>
                      <a:pt x="37" y="17"/>
                      <a:pt x="37" y="18"/>
                      <a:pt x="36" y="19"/>
                    </a:cubicBezTo>
                    <a:cubicBezTo>
                      <a:pt x="35" y="20"/>
                      <a:pt x="33" y="20"/>
                      <a:pt x="34" y="23"/>
                    </a:cubicBezTo>
                    <a:cubicBezTo>
                      <a:pt x="34" y="24"/>
                      <a:pt x="35" y="24"/>
                      <a:pt x="36" y="25"/>
                    </a:cubicBezTo>
                    <a:cubicBezTo>
                      <a:pt x="37" y="25"/>
                      <a:pt x="39" y="29"/>
                      <a:pt x="39" y="30"/>
                    </a:cubicBezTo>
                    <a:cubicBezTo>
                      <a:pt x="40" y="35"/>
                      <a:pt x="36" y="37"/>
                      <a:pt x="34" y="39"/>
                    </a:cubicBezTo>
                    <a:cubicBezTo>
                      <a:pt x="32" y="39"/>
                      <a:pt x="31" y="40"/>
                      <a:pt x="29" y="41"/>
                    </a:cubicBezTo>
                    <a:cubicBezTo>
                      <a:pt x="28" y="41"/>
                      <a:pt x="27" y="40"/>
                      <a:pt x="26" y="40"/>
                    </a:cubicBezTo>
                    <a:cubicBezTo>
                      <a:pt x="24" y="40"/>
                      <a:pt x="24" y="41"/>
                      <a:pt x="22" y="41"/>
                    </a:cubicBezTo>
                    <a:cubicBezTo>
                      <a:pt x="19" y="41"/>
                      <a:pt x="17" y="39"/>
                      <a:pt x="14" y="39"/>
                    </a:cubicBezTo>
                    <a:cubicBezTo>
                      <a:pt x="13" y="38"/>
                      <a:pt x="13" y="39"/>
                      <a:pt x="12" y="39"/>
                    </a:cubicBezTo>
                    <a:cubicBezTo>
                      <a:pt x="11" y="39"/>
                      <a:pt x="10" y="37"/>
                      <a:pt x="8" y="36"/>
                    </a:cubicBezTo>
                    <a:cubicBezTo>
                      <a:pt x="6" y="36"/>
                      <a:pt x="6" y="36"/>
                      <a:pt x="4" y="35"/>
                    </a:cubicBezTo>
                    <a:cubicBezTo>
                      <a:pt x="3" y="33"/>
                      <a:pt x="0" y="30"/>
                      <a:pt x="1" y="26"/>
                    </a:cubicBezTo>
                    <a:cubicBezTo>
                      <a:pt x="2" y="21"/>
                      <a:pt x="14" y="20"/>
                      <a:pt x="8" y="14"/>
                    </a:cubicBezTo>
                    <a:close/>
                    <a:moveTo>
                      <a:pt x="29" y="5"/>
                    </a:moveTo>
                    <a:cubicBezTo>
                      <a:pt x="28" y="4"/>
                      <a:pt x="27" y="4"/>
                      <a:pt x="25" y="4"/>
                    </a:cubicBezTo>
                    <a:cubicBezTo>
                      <a:pt x="24" y="3"/>
                      <a:pt x="24" y="3"/>
                      <a:pt x="23" y="3"/>
                    </a:cubicBezTo>
                    <a:cubicBezTo>
                      <a:pt x="19" y="2"/>
                      <a:pt x="15" y="5"/>
                      <a:pt x="15" y="8"/>
                    </a:cubicBezTo>
                    <a:cubicBezTo>
                      <a:pt x="15" y="10"/>
                      <a:pt x="16" y="11"/>
                      <a:pt x="15" y="13"/>
                    </a:cubicBezTo>
                    <a:cubicBezTo>
                      <a:pt x="17" y="14"/>
                      <a:pt x="19" y="16"/>
                      <a:pt x="22" y="17"/>
                    </a:cubicBezTo>
                    <a:cubicBezTo>
                      <a:pt x="24" y="16"/>
                      <a:pt x="25" y="18"/>
                      <a:pt x="27" y="18"/>
                    </a:cubicBezTo>
                    <a:cubicBezTo>
                      <a:pt x="27" y="18"/>
                      <a:pt x="29" y="16"/>
                      <a:pt x="30" y="15"/>
                    </a:cubicBezTo>
                    <a:cubicBezTo>
                      <a:pt x="32" y="14"/>
                      <a:pt x="33" y="11"/>
                      <a:pt x="32" y="8"/>
                    </a:cubicBezTo>
                    <a:cubicBezTo>
                      <a:pt x="31" y="8"/>
                      <a:pt x="31" y="6"/>
                      <a:pt x="29" y="5"/>
                    </a:cubicBezTo>
                    <a:close/>
                    <a:moveTo>
                      <a:pt x="31" y="29"/>
                    </a:moveTo>
                    <a:cubicBezTo>
                      <a:pt x="29" y="28"/>
                      <a:pt x="28" y="25"/>
                      <a:pt x="26" y="24"/>
                    </a:cubicBezTo>
                    <a:cubicBezTo>
                      <a:pt x="23" y="23"/>
                      <a:pt x="22" y="22"/>
                      <a:pt x="20" y="21"/>
                    </a:cubicBezTo>
                    <a:cubicBezTo>
                      <a:pt x="18" y="22"/>
                      <a:pt x="15" y="22"/>
                      <a:pt x="13" y="21"/>
                    </a:cubicBezTo>
                    <a:cubicBezTo>
                      <a:pt x="12" y="23"/>
                      <a:pt x="11" y="24"/>
                      <a:pt x="9" y="25"/>
                    </a:cubicBezTo>
                    <a:cubicBezTo>
                      <a:pt x="10" y="27"/>
                      <a:pt x="9" y="27"/>
                      <a:pt x="8" y="28"/>
                    </a:cubicBezTo>
                    <a:cubicBezTo>
                      <a:pt x="9" y="30"/>
                      <a:pt x="10" y="32"/>
                      <a:pt x="11" y="34"/>
                    </a:cubicBezTo>
                    <a:cubicBezTo>
                      <a:pt x="13" y="35"/>
                      <a:pt x="17" y="37"/>
                      <a:pt x="21" y="37"/>
                    </a:cubicBezTo>
                    <a:cubicBezTo>
                      <a:pt x="23" y="37"/>
                      <a:pt x="25" y="37"/>
                      <a:pt x="26" y="37"/>
                    </a:cubicBezTo>
                    <a:cubicBezTo>
                      <a:pt x="28" y="36"/>
                      <a:pt x="30" y="35"/>
                      <a:pt x="31" y="34"/>
                    </a:cubicBezTo>
                    <a:cubicBezTo>
                      <a:pt x="31" y="32"/>
                      <a:pt x="31" y="31"/>
                      <a:pt x="3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 name="Freeform 29">
                <a:extLst>
                  <a:ext uri="{FF2B5EF4-FFF2-40B4-BE49-F238E27FC236}">
                    <a16:creationId xmlns:a16="http://schemas.microsoft.com/office/drawing/2014/main" id="{BEADACE9-DD42-46E2-81CC-8C76A553BE44}"/>
                  </a:ext>
                </a:extLst>
              </p:cNvPr>
              <p:cNvSpPr>
                <a:spLocks/>
              </p:cNvSpPr>
              <p:nvPr/>
            </p:nvSpPr>
            <p:spPr bwMode="auto">
              <a:xfrm>
                <a:off x="2525" y="2250"/>
                <a:ext cx="141" cy="97"/>
              </a:xfrm>
              <a:custGeom>
                <a:avLst/>
                <a:gdLst>
                  <a:gd name="T0" fmla="*/ 68 w 68"/>
                  <a:gd name="T1" fmla="*/ 4 h 47"/>
                  <a:gd name="T2" fmla="*/ 58 w 68"/>
                  <a:gd name="T3" fmla="*/ 18 h 47"/>
                  <a:gd name="T4" fmla="*/ 47 w 68"/>
                  <a:gd name="T5" fmla="*/ 27 h 47"/>
                  <a:gd name="T6" fmla="*/ 39 w 68"/>
                  <a:gd name="T7" fmla="*/ 36 h 47"/>
                  <a:gd name="T8" fmla="*/ 37 w 68"/>
                  <a:gd name="T9" fmla="*/ 38 h 47"/>
                  <a:gd name="T10" fmla="*/ 31 w 68"/>
                  <a:gd name="T11" fmla="*/ 43 h 47"/>
                  <a:gd name="T12" fmla="*/ 25 w 68"/>
                  <a:gd name="T13" fmla="*/ 46 h 47"/>
                  <a:gd name="T14" fmla="*/ 17 w 68"/>
                  <a:gd name="T15" fmla="*/ 46 h 47"/>
                  <a:gd name="T16" fmla="*/ 14 w 68"/>
                  <a:gd name="T17" fmla="*/ 46 h 47"/>
                  <a:gd name="T18" fmla="*/ 7 w 68"/>
                  <a:gd name="T19" fmla="*/ 41 h 47"/>
                  <a:gd name="T20" fmla="*/ 1 w 68"/>
                  <a:gd name="T21" fmla="*/ 28 h 47"/>
                  <a:gd name="T22" fmla="*/ 6 w 68"/>
                  <a:gd name="T23" fmla="*/ 21 h 47"/>
                  <a:gd name="T24" fmla="*/ 10 w 68"/>
                  <a:gd name="T25" fmla="*/ 24 h 47"/>
                  <a:gd name="T26" fmla="*/ 13 w 68"/>
                  <a:gd name="T27" fmla="*/ 34 h 47"/>
                  <a:gd name="T28" fmla="*/ 26 w 68"/>
                  <a:gd name="T29" fmla="*/ 35 h 47"/>
                  <a:gd name="T30" fmla="*/ 31 w 68"/>
                  <a:gd name="T31" fmla="*/ 30 h 47"/>
                  <a:gd name="T32" fmla="*/ 34 w 68"/>
                  <a:gd name="T33" fmla="*/ 27 h 47"/>
                  <a:gd name="T34" fmla="*/ 42 w 68"/>
                  <a:gd name="T35" fmla="*/ 21 h 47"/>
                  <a:gd name="T36" fmla="*/ 47 w 68"/>
                  <a:gd name="T37" fmla="*/ 15 h 47"/>
                  <a:gd name="T38" fmla="*/ 49 w 68"/>
                  <a:gd name="T39" fmla="*/ 15 h 47"/>
                  <a:gd name="T40" fmla="*/ 49 w 68"/>
                  <a:gd name="T41" fmla="*/ 13 h 47"/>
                  <a:gd name="T42" fmla="*/ 53 w 68"/>
                  <a:gd name="T43" fmla="*/ 8 h 47"/>
                  <a:gd name="T44" fmla="*/ 59 w 68"/>
                  <a:gd name="T45" fmla="*/ 3 h 47"/>
                  <a:gd name="T46" fmla="*/ 63 w 68"/>
                  <a:gd name="T47" fmla="*/ 1 h 47"/>
                  <a:gd name="T48" fmla="*/ 68 w 68"/>
                  <a:gd name="T49"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47">
                    <a:moveTo>
                      <a:pt x="68" y="4"/>
                    </a:moveTo>
                    <a:cubicBezTo>
                      <a:pt x="66" y="10"/>
                      <a:pt x="61" y="13"/>
                      <a:pt x="58" y="18"/>
                    </a:cubicBezTo>
                    <a:cubicBezTo>
                      <a:pt x="53" y="19"/>
                      <a:pt x="53" y="26"/>
                      <a:pt x="47" y="27"/>
                    </a:cubicBezTo>
                    <a:cubicBezTo>
                      <a:pt x="45" y="30"/>
                      <a:pt x="43" y="34"/>
                      <a:pt x="39" y="36"/>
                    </a:cubicBezTo>
                    <a:cubicBezTo>
                      <a:pt x="39" y="36"/>
                      <a:pt x="38" y="37"/>
                      <a:pt x="37" y="38"/>
                    </a:cubicBezTo>
                    <a:cubicBezTo>
                      <a:pt x="35" y="39"/>
                      <a:pt x="33" y="41"/>
                      <a:pt x="31" y="43"/>
                    </a:cubicBezTo>
                    <a:cubicBezTo>
                      <a:pt x="30" y="44"/>
                      <a:pt x="26" y="45"/>
                      <a:pt x="25" y="46"/>
                    </a:cubicBezTo>
                    <a:cubicBezTo>
                      <a:pt x="22" y="47"/>
                      <a:pt x="20" y="46"/>
                      <a:pt x="17" y="46"/>
                    </a:cubicBezTo>
                    <a:cubicBezTo>
                      <a:pt x="16" y="46"/>
                      <a:pt x="15" y="45"/>
                      <a:pt x="14" y="46"/>
                    </a:cubicBezTo>
                    <a:cubicBezTo>
                      <a:pt x="11" y="44"/>
                      <a:pt x="9" y="43"/>
                      <a:pt x="7" y="41"/>
                    </a:cubicBezTo>
                    <a:cubicBezTo>
                      <a:pt x="6" y="39"/>
                      <a:pt x="0" y="33"/>
                      <a:pt x="1" y="28"/>
                    </a:cubicBezTo>
                    <a:cubicBezTo>
                      <a:pt x="1" y="26"/>
                      <a:pt x="3" y="21"/>
                      <a:pt x="6" y="21"/>
                    </a:cubicBezTo>
                    <a:cubicBezTo>
                      <a:pt x="8" y="21"/>
                      <a:pt x="8" y="24"/>
                      <a:pt x="10" y="24"/>
                    </a:cubicBezTo>
                    <a:cubicBezTo>
                      <a:pt x="11" y="28"/>
                      <a:pt x="12" y="31"/>
                      <a:pt x="13" y="34"/>
                    </a:cubicBezTo>
                    <a:cubicBezTo>
                      <a:pt x="16" y="38"/>
                      <a:pt x="22" y="37"/>
                      <a:pt x="26" y="35"/>
                    </a:cubicBezTo>
                    <a:cubicBezTo>
                      <a:pt x="28" y="34"/>
                      <a:pt x="29" y="32"/>
                      <a:pt x="31" y="30"/>
                    </a:cubicBezTo>
                    <a:cubicBezTo>
                      <a:pt x="32" y="29"/>
                      <a:pt x="33" y="28"/>
                      <a:pt x="34" y="27"/>
                    </a:cubicBezTo>
                    <a:cubicBezTo>
                      <a:pt x="37" y="25"/>
                      <a:pt x="38" y="22"/>
                      <a:pt x="42" y="21"/>
                    </a:cubicBezTo>
                    <a:cubicBezTo>
                      <a:pt x="43" y="19"/>
                      <a:pt x="44" y="16"/>
                      <a:pt x="47" y="15"/>
                    </a:cubicBezTo>
                    <a:cubicBezTo>
                      <a:pt x="48" y="14"/>
                      <a:pt x="48" y="15"/>
                      <a:pt x="49" y="15"/>
                    </a:cubicBezTo>
                    <a:cubicBezTo>
                      <a:pt x="49" y="14"/>
                      <a:pt x="48" y="13"/>
                      <a:pt x="49" y="13"/>
                    </a:cubicBezTo>
                    <a:cubicBezTo>
                      <a:pt x="51" y="12"/>
                      <a:pt x="52" y="10"/>
                      <a:pt x="53" y="8"/>
                    </a:cubicBezTo>
                    <a:cubicBezTo>
                      <a:pt x="56" y="8"/>
                      <a:pt x="56" y="5"/>
                      <a:pt x="59" y="3"/>
                    </a:cubicBezTo>
                    <a:cubicBezTo>
                      <a:pt x="60" y="2"/>
                      <a:pt x="62" y="2"/>
                      <a:pt x="63" y="1"/>
                    </a:cubicBezTo>
                    <a:cubicBezTo>
                      <a:pt x="64" y="0"/>
                      <a:pt x="67" y="3"/>
                      <a:pt x="6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 name="Freeform 30">
                <a:extLst>
                  <a:ext uri="{FF2B5EF4-FFF2-40B4-BE49-F238E27FC236}">
                    <a16:creationId xmlns:a16="http://schemas.microsoft.com/office/drawing/2014/main" id="{AB68C08B-8171-4E3E-9460-23ED45A0D803}"/>
                  </a:ext>
                </a:extLst>
              </p:cNvPr>
              <p:cNvSpPr>
                <a:spLocks/>
              </p:cNvSpPr>
              <p:nvPr/>
            </p:nvSpPr>
            <p:spPr bwMode="auto">
              <a:xfrm>
                <a:off x="2595" y="2270"/>
                <a:ext cx="102" cy="113"/>
              </a:xfrm>
              <a:custGeom>
                <a:avLst/>
                <a:gdLst>
                  <a:gd name="T0" fmla="*/ 5 w 49"/>
                  <a:gd name="T1" fmla="*/ 54 h 54"/>
                  <a:gd name="T2" fmla="*/ 0 w 49"/>
                  <a:gd name="T3" fmla="*/ 49 h 54"/>
                  <a:gd name="T4" fmla="*/ 3 w 49"/>
                  <a:gd name="T5" fmla="*/ 47 h 54"/>
                  <a:gd name="T6" fmla="*/ 3 w 49"/>
                  <a:gd name="T7" fmla="*/ 45 h 54"/>
                  <a:gd name="T8" fmla="*/ 13 w 49"/>
                  <a:gd name="T9" fmla="*/ 33 h 54"/>
                  <a:gd name="T10" fmla="*/ 15 w 49"/>
                  <a:gd name="T11" fmla="*/ 33 h 54"/>
                  <a:gd name="T12" fmla="*/ 17 w 49"/>
                  <a:gd name="T13" fmla="*/ 28 h 54"/>
                  <a:gd name="T14" fmla="*/ 25 w 49"/>
                  <a:gd name="T15" fmla="*/ 19 h 54"/>
                  <a:gd name="T16" fmla="*/ 31 w 49"/>
                  <a:gd name="T17" fmla="*/ 13 h 54"/>
                  <a:gd name="T18" fmla="*/ 32 w 49"/>
                  <a:gd name="T19" fmla="*/ 11 h 54"/>
                  <a:gd name="T20" fmla="*/ 36 w 49"/>
                  <a:gd name="T21" fmla="*/ 5 h 54"/>
                  <a:gd name="T22" fmla="*/ 38 w 49"/>
                  <a:gd name="T23" fmla="*/ 5 h 54"/>
                  <a:gd name="T24" fmla="*/ 40 w 49"/>
                  <a:gd name="T25" fmla="*/ 3 h 54"/>
                  <a:gd name="T26" fmla="*/ 41 w 49"/>
                  <a:gd name="T27" fmla="*/ 2 h 54"/>
                  <a:gd name="T28" fmla="*/ 47 w 49"/>
                  <a:gd name="T29" fmla="*/ 8 h 54"/>
                  <a:gd name="T30" fmla="*/ 44 w 49"/>
                  <a:gd name="T31" fmla="*/ 9 h 54"/>
                  <a:gd name="T32" fmla="*/ 42 w 49"/>
                  <a:gd name="T33" fmla="*/ 14 h 54"/>
                  <a:gd name="T34" fmla="*/ 37 w 49"/>
                  <a:gd name="T35" fmla="*/ 21 h 54"/>
                  <a:gd name="T36" fmla="*/ 30 w 49"/>
                  <a:gd name="T37" fmla="*/ 29 h 54"/>
                  <a:gd name="T38" fmla="*/ 29 w 49"/>
                  <a:gd name="T39" fmla="*/ 29 h 54"/>
                  <a:gd name="T40" fmla="*/ 23 w 49"/>
                  <a:gd name="T41" fmla="*/ 39 h 54"/>
                  <a:gd name="T42" fmla="*/ 18 w 49"/>
                  <a:gd name="T43" fmla="*/ 43 h 54"/>
                  <a:gd name="T44" fmla="*/ 13 w 49"/>
                  <a:gd name="T45" fmla="*/ 48 h 54"/>
                  <a:gd name="T46" fmla="*/ 5 w 49"/>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5" y="54"/>
                    </a:moveTo>
                    <a:cubicBezTo>
                      <a:pt x="4" y="52"/>
                      <a:pt x="1" y="52"/>
                      <a:pt x="0" y="49"/>
                    </a:cubicBezTo>
                    <a:cubicBezTo>
                      <a:pt x="1" y="48"/>
                      <a:pt x="2" y="47"/>
                      <a:pt x="3" y="47"/>
                    </a:cubicBezTo>
                    <a:cubicBezTo>
                      <a:pt x="3" y="46"/>
                      <a:pt x="3" y="46"/>
                      <a:pt x="3" y="45"/>
                    </a:cubicBezTo>
                    <a:cubicBezTo>
                      <a:pt x="7" y="41"/>
                      <a:pt x="10" y="38"/>
                      <a:pt x="13" y="33"/>
                    </a:cubicBezTo>
                    <a:cubicBezTo>
                      <a:pt x="13" y="33"/>
                      <a:pt x="14" y="33"/>
                      <a:pt x="15" y="33"/>
                    </a:cubicBezTo>
                    <a:cubicBezTo>
                      <a:pt x="16" y="32"/>
                      <a:pt x="17" y="31"/>
                      <a:pt x="17" y="28"/>
                    </a:cubicBezTo>
                    <a:cubicBezTo>
                      <a:pt x="20" y="26"/>
                      <a:pt x="22" y="22"/>
                      <a:pt x="25" y="19"/>
                    </a:cubicBezTo>
                    <a:cubicBezTo>
                      <a:pt x="27" y="17"/>
                      <a:pt x="29" y="15"/>
                      <a:pt x="31" y="13"/>
                    </a:cubicBezTo>
                    <a:cubicBezTo>
                      <a:pt x="31" y="12"/>
                      <a:pt x="31" y="11"/>
                      <a:pt x="32" y="11"/>
                    </a:cubicBezTo>
                    <a:cubicBezTo>
                      <a:pt x="33" y="9"/>
                      <a:pt x="35" y="7"/>
                      <a:pt x="36" y="5"/>
                    </a:cubicBezTo>
                    <a:cubicBezTo>
                      <a:pt x="37" y="5"/>
                      <a:pt x="37" y="5"/>
                      <a:pt x="38" y="5"/>
                    </a:cubicBezTo>
                    <a:cubicBezTo>
                      <a:pt x="38" y="3"/>
                      <a:pt x="39" y="4"/>
                      <a:pt x="40" y="3"/>
                    </a:cubicBezTo>
                    <a:cubicBezTo>
                      <a:pt x="40" y="2"/>
                      <a:pt x="41" y="2"/>
                      <a:pt x="41" y="2"/>
                    </a:cubicBezTo>
                    <a:cubicBezTo>
                      <a:pt x="44" y="0"/>
                      <a:pt x="49" y="4"/>
                      <a:pt x="47" y="8"/>
                    </a:cubicBezTo>
                    <a:cubicBezTo>
                      <a:pt x="46" y="9"/>
                      <a:pt x="45" y="9"/>
                      <a:pt x="44" y="9"/>
                    </a:cubicBezTo>
                    <a:cubicBezTo>
                      <a:pt x="44" y="11"/>
                      <a:pt x="43" y="12"/>
                      <a:pt x="42" y="14"/>
                    </a:cubicBezTo>
                    <a:cubicBezTo>
                      <a:pt x="40" y="16"/>
                      <a:pt x="38" y="18"/>
                      <a:pt x="37" y="21"/>
                    </a:cubicBezTo>
                    <a:cubicBezTo>
                      <a:pt x="34" y="24"/>
                      <a:pt x="32" y="26"/>
                      <a:pt x="30" y="29"/>
                    </a:cubicBezTo>
                    <a:cubicBezTo>
                      <a:pt x="30" y="29"/>
                      <a:pt x="29" y="29"/>
                      <a:pt x="29" y="29"/>
                    </a:cubicBezTo>
                    <a:cubicBezTo>
                      <a:pt x="29" y="34"/>
                      <a:pt x="23" y="34"/>
                      <a:pt x="23" y="39"/>
                    </a:cubicBezTo>
                    <a:cubicBezTo>
                      <a:pt x="21" y="40"/>
                      <a:pt x="20" y="42"/>
                      <a:pt x="18" y="43"/>
                    </a:cubicBezTo>
                    <a:cubicBezTo>
                      <a:pt x="17" y="45"/>
                      <a:pt x="16" y="47"/>
                      <a:pt x="13" y="48"/>
                    </a:cubicBezTo>
                    <a:cubicBezTo>
                      <a:pt x="11" y="51"/>
                      <a:pt x="10" y="54"/>
                      <a:pt x="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 name="Freeform 31">
                <a:extLst>
                  <a:ext uri="{FF2B5EF4-FFF2-40B4-BE49-F238E27FC236}">
                    <a16:creationId xmlns:a16="http://schemas.microsoft.com/office/drawing/2014/main" id="{FDDBC25D-7FB7-4246-8AC1-E3D1CFFB9579}"/>
                  </a:ext>
                </a:extLst>
              </p:cNvPr>
              <p:cNvSpPr>
                <a:spLocks/>
              </p:cNvSpPr>
              <p:nvPr/>
            </p:nvSpPr>
            <p:spPr bwMode="auto">
              <a:xfrm>
                <a:off x="3260" y="2283"/>
                <a:ext cx="127" cy="146"/>
              </a:xfrm>
              <a:custGeom>
                <a:avLst/>
                <a:gdLst>
                  <a:gd name="T0" fmla="*/ 29 w 61"/>
                  <a:gd name="T1" fmla="*/ 1 h 70"/>
                  <a:gd name="T2" fmla="*/ 29 w 61"/>
                  <a:gd name="T3" fmla="*/ 5 h 70"/>
                  <a:gd name="T4" fmla="*/ 16 w 61"/>
                  <a:gd name="T5" fmla="*/ 12 h 70"/>
                  <a:gd name="T6" fmla="*/ 13 w 61"/>
                  <a:gd name="T7" fmla="*/ 22 h 70"/>
                  <a:gd name="T8" fmla="*/ 20 w 61"/>
                  <a:gd name="T9" fmla="*/ 32 h 70"/>
                  <a:gd name="T10" fmla="*/ 30 w 61"/>
                  <a:gd name="T11" fmla="*/ 29 h 70"/>
                  <a:gd name="T12" fmla="*/ 40 w 61"/>
                  <a:gd name="T13" fmla="*/ 29 h 70"/>
                  <a:gd name="T14" fmla="*/ 39 w 61"/>
                  <a:gd name="T15" fmla="*/ 33 h 70"/>
                  <a:gd name="T16" fmla="*/ 30 w 61"/>
                  <a:gd name="T17" fmla="*/ 37 h 70"/>
                  <a:gd name="T18" fmla="*/ 27 w 61"/>
                  <a:gd name="T19" fmla="*/ 45 h 70"/>
                  <a:gd name="T20" fmla="*/ 28 w 61"/>
                  <a:gd name="T21" fmla="*/ 48 h 70"/>
                  <a:gd name="T22" fmla="*/ 30 w 61"/>
                  <a:gd name="T23" fmla="*/ 50 h 70"/>
                  <a:gd name="T24" fmla="*/ 30 w 61"/>
                  <a:gd name="T25" fmla="*/ 51 h 70"/>
                  <a:gd name="T26" fmla="*/ 32 w 61"/>
                  <a:gd name="T27" fmla="*/ 53 h 70"/>
                  <a:gd name="T28" fmla="*/ 35 w 61"/>
                  <a:gd name="T29" fmla="*/ 58 h 70"/>
                  <a:gd name="T30" fmla="*/ 43 w 61"/>
                  <a:gd name="T31" fmla="*/ 57 h 70"/>
                  <a:gd name="T32" fmla="*/ 46 w 61"/>
                  <a:gd name="T33" fmla="*/ 55 h 70"/>
                  <a:gd name="T34" fmla="*/ 49 w 61"/>
                  <a:gd name="T35" fmla="*/ 53 h 70"/>
                  <a:gd name="T36" fmla="*/ 53 w 61"/>
                  <a:gd name="T37" fmla="*/ 52 h 70"/>
                  <a:gd name="T38" fmla="*/ 59 w 61"/>
                  <a:gd name="T39" fmla="*/ 50 h 70"/>
                  <a:gd name="T40" fmla="*/ 60 w 61"/>
                  <a:gd name="T41" fmla="*/ 55 h 70"/>
                  <a:gd name="T42" fmla="*/ 59 w 61"/>
                  <a:gd name="T43" fmla="*/ 55 h 70"/>
                  <a:gd name="T44" fmla="*/ 55 w 61"/>
                  <a:gd name="T45" fmla="*/ 59 h 70"/>
                  <a:gd name="T46" fmla="*/ 51 w 61"/>
                  <a:gd name="T47" fmla="*/ 61 h 70"/>
                  <a:gd name="T48" fmla="*/ 47 w 61"/>
                  <a:gd name="T49" fmla="*/ 64 h 70"/>
                  <a:gd name="T50" fmla="*/ 38 w 61"/>
                  <a:gd name="T51" fmla="*/ 68 h 70"/>
                  <a:gd name="T52" fmla="*/ 34 w 61"/>
                  <a:gd name="T53" fmla="*/ 70 h 70"/>
                  <a:gd name="T54" fmla="*/ 30 w 61"/>
                  <a:gd name="T55" fmla="*/ 68 h 70"/>
                  <a:gd name="T56" fmla="*/ 24 w 61"/>
                  <a:gd name="T57" fmla="*/ 56 h 70"/>
                  <a:gd name="T58" fmla="*/ 22 w 61"/>
                  <a:gd name="T59" fmla="*/ 55 h 70"/>
                  <a:gd name="T60" fmla="*/ 22 w 61"/>
                  <a:gd name="T61" fmla="*/ 53 h 70"/>
                  <a:gd name="T62" fmla="*/ 19 w 61"/>
                  <a:gd name="T63" fmla="*/ 50 h 70"/>
                  <a:gd name="T64" fmla="*/ 19 w 61"/>
                  <a:gd name="T65" fmla="*/ 48 h 70"/>
                  <a:gd name="T66" fmla="*/ 11 w 61"/>
                  <a:gd name="T67" fmla="*/ 36 h 70"/>
                  <a:gd name="T68" fmla="*/ 9 w 61"/>
                  <a:gd name="T69" fmla="*/ 32 h 70"/>
                  <a:gd name="T70" fmla="*/ 6 w 61"/>
                  <a:gd name="T71" fmla="*/ 28 h 70"/>
                  <a:gd name="T72" fmla="*/ 5 w 61"/>
                  <a:gd name="T73" fmla="*/ 25 h 70"/>
                  <a:gd name="T74" fmla="*/ 3 w 61"/>
                  <a:gd name="T75" fmla="*/ 21 h 70"/>
                  <a:gd name="T76" fmla="*/ 1 w 61"/>
                  <a:gd name="T77" fmla="*/ 18 h 70"/>
                  <a:gd name="T78" fmla="*/ 6 w 61"/>
                  <a:gd name="T79" fmla="*/ 13 h 70"/>
                  <a:gd name="T80" fmla="*/ 9 w 61"/>
                  <a:gd name="T81" fmla="*/ 11 h 70"/>
                  <a:gd name="T82" fmla="*/ 10 w 61"/>
                  <a:gd name="T83" fmla="*/ 9 h 70"/>
                  <a:gd name="T84" fmla="*/ 24 w 61"/>
                  <a:gd name="T85" fmla="*/ 0 h 70"/>
                  <a:gd name="T86" fmla="*/ 25 w 61"/>
                  <a:gd name="T87" fmla="*/ 0 h 70"/>
                  <a:gd name="T88" fmla="*/ 29 w 61"/>
                  <a:gd name="T89"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 h="70">
                    <a:moveTo>
                      <a:pt x="29" y="1"/>
                    </a:moveTo>
                    <a:cubicBezTo>
                      <a:pt x="30" y="3"/>
                      <a:pt x="29" y="4"/>
                      <a:pt x="29" y="5"/>
                    </a:cubicBezTo>
                    <a:cubicBezTo>
                      <a:pt x="24" y="7"/>
                      <a:pt x="21" y="11"/>
                      <a:pt x="16" y="12"/>
                    </a:cubicBezTo>
                    <a:cubicBezTo>
                      <a:pt x="13" y="14"/>
                      <a:pt x="10" y="19"/>
                      <a:pt x="13" y="22"/>
                    </a:cubicBezTo>
                    <a:cubicBezTo>
                      <a:pt x="14" y="27"/>
                      <a:pt x="18" y="29"/>
                      <a:pt x="20" y="32"/>
                    </a:cubicBezTo>
                    <a:cubicBezTo>
                      <a:pt x="25" y="34"/>
                      <a:pt x="27" y="31"/>
                      <a:pt x="30" y="29"/>
                    </a:cubicBezTo>
                    <a:cubicBezTo>
                      <a:pt x="33" y="28"/>
                      <a:pt x="38" y="26"/>
                      <a:pt x="40" y="29"/>
                    </a:cubicBezTo>
                    <a:cubicBezTo>
                      <a:pt x="39" y="30"/>
                      <a:pt x="39" y="31"/>
                      <a:pt x="39" y="33"/>
                    </a:cubicBezTo>
                    <a:cubicBezTo>
                      <a:pt x="35" y="34"/>
                      <a:pt x="34" y="36"/>
                      <a:pt x="30" y="37"/>
                    </a:cubicBezTo>
                    <a:cubicBezTo>
                      <a:pt x="28" y="39"/>
                      <a:pt x="27" y="42"/>
                      <a:pt x="27" y="45"/>
                    </a:cubicBezTo>
                    <a:cubicBezTo>
                      <a:pt x="28" y="45"/>
                      <a:pt x="28" y="47"/>
                      <a:pt x="28" y="48"/>
                    </a:cubicBezTo>
                    <a:cubicBezTo>
                      <a:pt x="29" y="49"/>
                      <a:pt x="30" y="49"/>
                      <a:pt x="30" y="50"/>
                    </a:cubicBezTo>
                    <a:cubicBezTo>
                      <a:pt x="30" y="50"/>
                      <a:pt x="30" y="51"/>
                      <a:pt x="30" y="51"/>
                    </a:cubicBezTo>
                    <a:cubicBezTo>
                      <a:pt x="31" y="52"/>
                      <a:pt x="32" y="52"/>
                      <a:pt x="32" y="53"/>
                    </a:cubicBezTo>
                    <a:cubicBezTo>
                      <a:pt x="33" y="54"/>
                      <a:pt x="34" y="56"/>
                      <a:pt x="35" y="58"/>
                    </a:cubicBezTo>
                    <a:cubicBezTo>
                      <a:pt x="37" y="59"/>
                      <a:pt x="41" y="58"/>
                      <a:pt x="43" y="57"/>
                    </a:cubicBezTo>
                    <a:cubicBezTo>
                      <a:pt x="43" y="56"/>
                      <a:pt x="44" y="56"/>
                      <a:pt x="46" y="55"/>
                    </a:cubicBezTo>
                    <a:cubicBezTo>
                      <a:pt x="47" y="55"/>
                      <a:pt x="48" y="53"/>
                      <a:pt x="49" y="53"/>
                    </a:cubicBezTo>
                    <a:cubicBezTo>
                      <a:pt x="50" y="52"/>
                      <a:pt x="52" y="52"/>
                      <a:pt x="53" y="52"/>
                    </a:cubicBezTo>
                    <a:cubicBezTo>
                      <a:pt x="55" y="51"/>
                      <a:pt x="56" y="50"/>
                      <a:pt x="59" y="50"/>
                    </a:cubicBezTo>
                    <a:cubicBezTo>
                      <a:pt x="60" y="51"/>
                      <a:pt x="61" y="52"/>
                      <a:pt x="60" y="55"/>
                    </a:cubicBezTo>
                    <a:cubicBezTo>
                      <a:pt x="60" y="55"/>
                      <a:pt x="59" y="55"/>
                      <a:pt x="59" y="55"/>
                    </a:cubicBezTo>
                    <a:cubicBezTo>
                      <a:pt x="57" y="56"/>
                      <a:pt x="56" y="58"/>
                      <a:pt x="55" y="59"/>
                    </a:cubicBezTo>
                    <a:cubicBezTo>
                      <a:pt x="54" y="60"/>
                      <a:pt x="52" y="60"/>
                      <a:pt x="51" y="61"/>
                    </a:cubicBezTo>
                    <a:cubicBezTo>
                      <a:pt x="50" y="62"/>
                      <a:pt x="48" y="63"/>
                      <a:pt x="47" y="64"/>
                    </a:cubicBezTo>
                    <a:cubicBezTo>
                      <a:pt x="45" y="65"/>
                      <a:pt x="41" y="66"/>
                      <a:pt x="38" y="68"/>
                    </a:cubicBezTo>
                    <a:cubicBezTo>
                      <a:pt x="37" y="69"/>
                      <a:pt x="35" y="70"/>
                      <a:pt x="34" y="70"/>
                    </a:cubicBezTo>
                    <a:cubicBezTo>
                      <a:pt x="32" y="70"/>
                      <a:pt x="32" y="68"/>
                      <a:pt x="30" y="68"/>
                    </a:cubicBezTo>
                    <a:cubicBezTo>
                      <a:pt x="29" y="63"/>
                      <a:pt x="25" y="61"/>
                      <a:pt x="24" y="56"/>
                    </a:cubicBezTo>
                    <a:cubicBezTo>
                      <a:pt x="24" y="55"/>
                      <a:pt x="22" y="55"/>
                      <a:pt x="22" y="55"/>
                    </a:cubicBezTo>
                    <a:cubicBezTo>
                      <a:pt x="22" y="54"/>
                      <a:pt x="22" y="53"/>
                      <a:pt x="22" y="53"/>
                    </a:cubicBezTo>
                    <a:cubicBezTo>
                      <a:pt x="21" y="52"/>
                      <a:pt x="20" y="51"/>
                      <a:pt x="19" y="50"/>
                    </a:cubicBezTo>
                    <a:cubicBezTo>
                      <a:pt x="19" y="49"/>
                      <a:pt x="19" y="49"/>
                      <a:pt x="19" y="48"/>
                    </a:cubicBezTo>
                    <a:cubicBezTo>
                      <a:pt x="16" y="45"/>
                      <a:pt x="14" y="40"/>
                      <a:pt x="11" y="36"/>
                    </a:cubicBezTo>
                    <a:cubicBezTo>
                      <a:pt x="11" y="35"/>
                      <a:pt x="9" y="34"/>
                      <a:pt x="9" y="32"/>
                    </a:cubicBezTo>
                    <a:cubicBezTo>
                      <a:pt x="8" y="31"/>
                      <a:pt x="7" y="29"/>
                      <a:pt x="6" y="28"/>
                    </a:cubicBezTo>
                    <a:cubicBezTo>
                      <a:pt x="6" y="27"/>
                      <a:pt x="5" y="26"/>
                      <a:pt x="5" y="25"/>
                    </a:cubicBezTo>
                    <a:cubicBezTo>
                      <a:pt x="4" y="24"/>
                      <a:pt x="3" y="23"/>
                      <a:pt x="3" y="21"/>
                    </a:cubicBezTo>
                    <a:cubicBezTo>
                      <a:pt x="2" y="20"/>
                      <a:pt x="0" y="19"/>
                      <a:pt x="1" y="18"/>
                    </a:cubicBezTo>
                    <a:cubicBezTo>
                      <a:pt x="1" y="15"/>
                      <a:pt x="4" y="14"/>
                      <a:pt x="6" y="13"/>
                    </a:cubicBezTo>
                    <a:cubicBezTo>
                      <a:pt x="7" y="12"/>
                      <a:pt x="7" y="11"/>
                      <a:pt x="9" y="11"/>
                    </a:cubicBezTo>
                    <a:cubicBezTo>
                      <a:pt x="10" y="10"/>
                      <a:pt x="10" y="10"/>
                      <a:pt x="10" y="9"/>
                    </a:cubicBezTo>
                    <a:cubicBezTo>
                      <a:pt x="14" y="7"/>
                      <a:pt x="20" y="2"/>
                      <a:pt x="24" y="0"/>
                    </a:cubicBezTo>
                    <a:cubicBezTo>
                      <a:pt x="24" y="0"/>
                      <a:pt x="25" y="0"/>
                      <a:pt x="25" y="0"/>
                    </a:cubicBezTo>
                    <a:cubicBezTo>
                      <a:pt x="27" y="0"/>
                      <a:pt x="28"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 name="Freeform 32">
                <a:extLst>
                  <a:ext uri="{FF2B5EF4-FFF2-40B4-BE49-F238E27FC236}">
                    <a16:creationId xmlns:a16="http://schemas.microsoft.com/office/drawing/2014/main" id="{EBEE7BA5-C3B9-489B-A01E-FC5334343EB9}"/>
                  </a:ext>
                </a:extLst>
              </p:cNvPr>
              <p:cNvSpPr>
                <a:spLocks noEditPoints="1"/>
              </p:cNvSpPr>
              <p:nvPr/>
            </p:nvSpPr>
            <p:spPr bwMode="auto">
              <a:xfrm>
                <a:off x="2633" y="2300"/>
                <a:ext cx="117" cy="141"/>
              </a:xfrm>
              <a:custGeom>
                <a:avLst/>
                <a:gdLst>
                  <a:gd name="T0" fmla="*/ 28 w 56"/>
                  <a:gd name="T1" fmla="*/ 49 h 68"/>
                  <a:gd name="T2" fmla="*/ 29 w 56"/>
                  <a:gd name="T3" fmla="*/ 46 h 68"/>
                  <a:gd name="T4" fmla="*/ 20 w 56"/>
                  <a:gd name="T5" fmla="*/ 41 h 68"/>
                  <a:gd name="T6" fmla="*/ 17 w 56"/>
                  <a:gd name="T7" fmla="*/ 42 h 68"/>
                  <a:gd name="T8" fmla="*/ 9 w 56"/>
                  <a:gd name="T9" fmla="*/ 50 h 68"/>
                  <a:gd name="T10" fmla="*/ 0 w 56"/>
                  <a:gd name="T11" fmla="*/ 48 h 68"/>
                  <a:gd name="T12" fmla="*/ 3 w 56"/>
                  <a:gd name="T13" fmla="*/ 43 h 68"/>
                  <a:gd name="T14" fmla="*/ 8 w 56"/>
                  <a:gd name="T15" fmla="*/ 38 h 68"/>
                  <a:gd name="T16" fmla="*/ 8 w 56"/>
                  <a:gd name="T17" fmla="*/ 37 h 68"/>
                  <a:gd name="T18" fmla="*/ 15 w 56"/>
                  <a:gd name="T19" fmla="*/ 30 h 68"/>
                  <a:gd name="T20" fmla="*/ 21 w 56"/>
                  <a:gd name="T21" fmla="*/ 26 h 68"/>
                  <a:gd name="T22" fmla="*/ 20 w 56"/>
                  <a:gd name="T23" fmla="*/ 24 h 68"/>
                  <a:gd name="T24" fmla="*/ 29 w 56"/>
                  <a:gd name="T25" fmla="*/ 15 h 68"/>
                  <a:gd name="T26" fmla="*/ 31 w 56"/>
                  <a:gd name="T27" fmla="*/ 14 h 68"/>
                  <a:gd name="T28" fmla="*/ 41 w 56"/>
                  <a:gd name="T29" fmla="*/ 3 h 68"/>
                  <a:gd name="T30" fmla="*/ 44 w 56"/>
                  <a:gd name="T31" fmla="*/ 1 h 68"/>
                  <a:gd name="T32" fmla="*/ 50 w 56"/>
                  <a:gd name="T33" fmla="*/ 1 h 68"/>
                  <a:gd name="T34" fmla="*/ 55 w 56"/>
                  <a:gd name="T35" fmla="*/ 5 h 68"/>
                  <a:gd name="T36" fmla="*/ 55 w 56"/>
                  <a:gd name="T37" fmla="*/ 12 h 68"/>
                  <a:gd name="T38" fmla="*/ 53 w 56"/>
                  <a:gd name="T39" fmla="*/ 14 h 68"/>
                  <a:gd name="T40" fmla="*/ 45 w 56"/>
                  <a:gd name="T41" fmla="*/ 36 h 68"/>
                  <a:gd name="T42" fmla="*/ 42 w 56"/>
                  <a:gd name="T43" fmla="*/ 42 h 68"/>
                  <a:gd name="T44" fmla="*/ 41 w 56"/>
                  <a:gd name="T45" fmla="*/ 48 h 68"/>
                  <a:gd name="T46" fmla="*/ 39 w 56"/>
                  <a:gd name="T47" fmla="*/ 49 h 68"/>
                  <a:gd name="T48" fmla="*/ 39 w 56"/>
                  <a:gd name="T49" fmla="*/ 51 h 68"/>
                  <a:gd name="T50" fmla="*/ 38 w 56"/>
                  <a:gd name="T51" fmla="*/ 53 h 68"/>
                  <a:gd name="T52" fmla="*/ 35 w 56"/>
                  <a:gd name="T53" fmla="*/ 60 h 68"/>
                  <a:gd name="T54" fmla="*/ 35 w 56"/>
                  <a:gd name="T55" fmla="*/ 61 h 68"/>
                  <a:gd name="T56" fmla="*/ 33 w 56"/>
                  <a:gd name="T57" fmla="*/ 63 h 68"/>
                  <a:gd name="T58" fmla="*/ 31 w 56"/>
                  <a:gd name="T59" fmla="*/ 67 h 68"/>
                  <a:gd name="T60" fmla="*/ 26 w 56"/>
                  <a:gd name="T61" fmla="*/ 66 h 68"/>
                  <a:gd name="T62" fmla="*/ 24 w 56"/>
                  <a:gd name="T63" fmla="*/ 64 h 68"/>
                  <a:gd name="T64" fmla="*/ 25 w 56"/>
                  <a:gd name="T65" fmla="*/ 61 h 68"/>
                  <a:gd name="T66" fmla="*/ 28 w 56"/>
                  <a:gd name="T67" fmla="*/ 49 h 68"/>
                  <a:gd name="T68" fmla="*/ 34 w 56"/>
                  <a:gd name="T69" fmla="*/ 25 h 68"/>
                  <a:gd name="T70" fmla="*/ 29 w 56"/>
                  <a:gd name="T71" fmla="*/ 34 h 68"/>
                  <a:gd name="T72" fmla="*/ 37 w 56"/>
                  <a:gd name="T73" fmla="*/ 30 h 68"/>
                  <a:gd name="T74" fmla="*/ 37 w 56"/>
                  <a:gd name="T75" fmla="*/ 28 h 68"/>
                  <a:gd name="T76" fmla="*/ 38 w 56"/>
                  <a:gd name="T77" fmla="*/ 24 h 68"/>
                  <a:gd name="T78" fmla="*/ 34 w 56"/>
                  <a:gd name="T79" fmla="*/ 2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8">
                    <a:moveTo>
                      <a:pt x="28" y="49"/>
                    </a:moveTo>
                    <a:cubicBezTo>
                      <a:pt x="28" y="48"/>
                      <a:pt x="29" y="47"/>
                      <a:pt x="29" y="46"/>
                    </a:cubicBezTo>
                    <a:cubicBezTo>
                      <a:pt x="28" y="43"/>
                      <a:pt x="23" y="40"/>
                      <a:pt x="20" y="41"/>
                    </a:cubicBezTo>
                    <a:cubicBezTo>
                      <a:pt x="19" y="41"/>
                      <a:pt x="18" y="42"/>
                      <a:pt x="17" y="42"/>
                    </a:cubicBezTo>
                    <a:cubicBezTo>
                      <a:pt x="14" y="44"/>
                      <a:pt x="10" y="47"/>
                      <a:pt x="9" y="50"/>
                    </a:cubicBezTo>
                    <a:cubicBezTo>
                      <a:pt x="6" y="53"/>
                      <a:pt x="0" y="52"/>
                      <a:pt x="0" y="48"/>
                    </a:cubicBezTo>
                    <a:cubicBezTo>
                      <a:pt x="0" y="47"/>
                      <a:pt x="3" y="44"/>
                      <a:pt x="3" y="43"/>
                    </a:cubicBezTo>
                    <a:cubicBezTo>
                      <a:pt x="5" y="41"/>
                      <a:pt x="6" y="39"/>
                      <a:pt x="8" y="38"/>
                    </a:cubicBezTo>
                    <a:cubicBezTo>
                      <a:pt x="8" y="38"/>
                      <a:pt x="8" y="37"/>
                      <a:pt x="8" y="37"/>
                    </a:cubicBezTo>
                    <a:cubicBezTo>
                      <a:pt x="11" y="35"/>
                      <a:pt x="13" y="33"/>
                      <a:pt x="15" y="30"/>
                    </a:cubicBezTo>
                    <a:cubicBezTo>
                      <a:pt x="17" y="29"/>
                      <a:pt x="18" y="27"/>
                      <a:pt x="21" y="26"/>
                    </a:cubicBezTo>
                    <a:cubicBezTo>
                      <a:pt x="21" y="25"/>
                      <a:pt x="20" y="25"/>
                      <a:pt x="20" y="24"/>
                    </a:cubicBezTo>
                    <a:cubicBezTo>
                      <a:pt x="23" y="21"/>
                      <a:pt x="27" y="18"/>
                      <a:pt x="29" y="15"/>
                    </a:cubicBezTo>
                    <a:cubicBezTo>
                      <a:pt x="30" y="14"/>
                      <a:pt x="31" y="14"/>
                      <a:pt x="31" y="14"/>
                    </a:cubicBezTo>
                    <a:cubicBezTo>
                      <a:pt x="34" y="11"/>
                      <a:pt x="38" y="5"/>
                      <a:pt x="41" y="3"/>
                    </a:cubicBezTo>
                    <a:cubicBezTo>
                      <a:pt x="42" y="2"/>
                      <a:pt x="43" y="2"/>
                      <a:pt x="44" y="1"/>
                    </a:cubicBezTo>
                    <a:cubicBezTo>
                      <a:pt x="44" y="0"/>
                      <a:pt x="49" y="0"/>
                      <a:pt x="50" y="1"/>
                    </a:cubicBezTo>
                    <a:cubicBezTo>
                      <a:pt x="52" y="2"/>
                      <a:pt x="52" y="4"/>
                      <a:pt x="55" y="5"/>
                    </a:cubicBezTo>
                    <a:cubicBezTo>
                      <a:pt x="56" y="7"/>
                      <a:pt x="56" y="9"/>
                      <a:pt x="55" y="12"/>
                    </a:cubicBezTo>
                    <a:cubicBezTo>
                      <a:pt x="55" y="13"/>
                      <a:pt x="54" y="13"/>
                      <a:pt x="53" y="14"/>
                    </a:cubicBezTo>
                    <a:cubicBezTo>
                      <a:pt x="51" y="22"/>
                      <a:pt x="49" y="29"/>
                      <a:pt x="45" y="36"/>
                    </a:cubicBezTo>
                    <a:cubicBezTo>
                      <a:pt x="45" y="38"/>
                      <a:pt x="44" y="40"/>
                      <a:pt x="42" y="42"/>
                    </a:cubicBezTo>
                    <a:cubicBezTo>
                      <a:pt x="42" y="44"/>
                      <a:pt x="41" y="45"/>
                      <a:pt x="41" y="48"/>
                    </a:cubicBezTo>
                    <a:cubicBezTo>
                      <a:pt x="41" y="48"/>
                      <a:pt x="40" y="49"/>
                      <a:pt x="39" y="49"/>
                    </a:cubicBezTo>
                    <a:cubicBezTo>
                      <a:pt x="39" y="50"/>
                      <a:pt x="40" y="50"/>
                      <a:pt x="39" y="51"/>
                    </a:cubicBezTo>
                    <a:cubicBezTo>
                      <a:pt x="39" y="52"/>
                      <a:pt x="38" y="52"/>
                      <a:pt x="38" y="53"/>
                    </a:cubicBezTo>
                    <a:cubicBezTo>
                      <a:pt x="39" y="55"/>
                      <a:pt x="36" y="57"/>
                      <a:pt x="35" y="60"/>
                    </a:cubicBezTo>
                    <a:cubicBezTo>
                      <a:pt x="35" y="60"/>
                      <a:pt x="35" y="61"/>
                      <a:pt x="35" y="61"/>
                    </a:cubicBezTo>
                    <a:cubicBezTo>
                      <a:pt x="34" y="62"/>
                      <a:pt x="33" y="63"/>
                      <a:pt x="33" y="63"/>
                    </a:cubicBezTo>
                    <a:cubicBezTo>
                      <a:pt x="32" y="65"/>
                      <a:pt x="32" y="66"/>
                      <a:pt x="31" y="67"/>
                    </a:cubicBezTo>
                    <a:cubicBezTo>
                      <a:pt x="29" y="68"/>
                      <a:pt x="28" y="67"/>
                      <a:pt x="26" y="66"/>
                    </a:cubicBezTo>
                    <a:cubicBezTo>
                      <a:pt x="25" y="65"/>
                      <a:pt x="24" y="65"/>
                      <a:pt x="24" y="64"/>
                    </a:cubicBezTo>
                    <a:cubicBezTo>
                      <a:pt x="24" y="63"/>
                      <a:pt x="25" y="62"/>
                      <a:pt x="25" y="61"/>
                    </a:cubicBezTo>
                    <a:cubicBezTo>
                      <a:pt x="26" y="57"/>
                      <a:pt x="26" y="52"/>
                      <a:pt x="28" y="49"/>
                    </a:cubicBezTo>
                    <a:close/>
                    <a:moveTo>
                      <a:pt x="34" y="25"/>
                    </a:moveTo>
                    <a:cubicBezTo>
                      <a:pt x="31" y="26"/>
                      <a:pt x="28" y="29"/>
                      <a:pt x="29" y="34"/>
                    </a:cubicBezTo>
                    <a:cubicBezTo>
                      <a:pt x="33" y="35"/>
                      <a:pt x="35" y="33"/>
                      <a:pt x="37" y="30"/>
                    </a:cubicBezTo>
                    <a:cubicBezTo>
                      <a:pt x="37" y="29"/>
                      <a:pt x="37" y="29"/>
                      <a:pt x="37" y="28"/>
                    </a:cubicBezTo>
                    <a:cubicBezTo>
                      <a:pt x="38" y="27"/>
                      <a:pt x="39" y="26"/>
                      <a:pt x="38" y="24"/>
                    </a:cubicBezTo>
                    <a:cubicBezTo>
                      <a:pt x="37" y="23"/>
                      <a:pt x="35" y="24"/>
                      <a:pt x="3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 name="Freeform 33">
                <a:extLst>
                  <a:ext uri="{FF2B5EF4-FFF2-40B4-BE49-F238E27FC236}">
                    <a16:creationId xmlns:a16="http://schemas.microsoft.com/office/drawing/2014/main" id="{2BD792DA-504F-45B9-89BB-9B3197FBC3A6}"/>
                  </a:ext>
                </a:extLst>
              </p:cNvPr>
              <p:cNvSpPr>
                <a:spLocks/>
              </p:cNvSpPr>
              <p:nvPr/>
            </p:nvSpPr>
            <p:spPr bwMode="auto">
              <a:xfrm>
                <a:off x="3181" y="2320"/>
                <a:ext cx="94" cy="146"/>
              </a:xfrm>
              <a:custGeom>
                <a:avLst/>
                <a:gdLst>
                  <a:gd name="T0" fmla="*/ 15 w 45"/>
                  <a:gd name="T1" fmla="*/ 21 h 70"/>
                  <a:gd name="T2" fmla="*/ 15 w 45"/>
                  <a:gd name="T3" fmla="*/ 22 h 70"/>
                  <a:gd name="T4" fmla="*/ 24 w 45"/>
                  <a:gd name="T5" fmla="*/ 34 h 70"/>
                  <a:gd name="T6" fmla="*/ 24 w 45"/>
                  <a:gd name="T7" fmla="*/ 36 h 70"/>
                  <a:gd name="T8" fmla="*/ 29 w 45"/>
                  <a:gd name="T9" fmla="*/ 38 h 70"/>
                  <a:gd name="T10" fmla="*/ 29 w 45"/>
                  <a:gd name="T11" fmla="*/ 30 h 70"/>
                  <a:gd name="T12" fmla="*/ 28 w 45"/>
                  <a:gd name="T13" fmla="*/ 20 h 70"/>
                  <a:gd name="T14" fmla="*/ 28 w 45"/>
                  <a:gd name="T15" fmla="*/ 16 h 70"/>
                  <a:gd name="T16" fmla="*/ 26 w 45"/>
                  <a:gd name="T17" fmla="*/ 4 h 70"/>
                  <a:gd name="T18" fmla="*/ 33 w 45"/>
                  <a:gd name="T19" fmla="*/ 0 h 70"/>
                  <a:gd name="T20" fmla="*/ 37 w 45"/>
                  <a:gd name="T21" fmla="*/ 6 h 70"/>
                  <a:gd name="T22" fmla="*/ 36 w 45"/>
                  <a:gd name="T23" fmla="*/ 8 h 70"/>
                  <a:gd name="T24" fmla="*/ 37 w 45"/>
                  <a:gd name="T25" fmla="*/ 12 h 70"/>
                  <a:gd name="T26" fmla="*/ 38 w 45"/>
                  <a:gd name="T27" fmla="*/ 20 h 70"/>
                  <a:gd name="T28" fmla="*/ 39 w 45"/>
                  <a:gd name="T29" fmla="*/ 23 h 70"/>
                  <a:gd name="T30" fmla="*/ 39 w 45"/>
                  <a:gd name="T31" fmla="*/ 26 h 70"/>
                  <a:gd name="T32" fmla="*/ 40 w 45"/>
                  <a:gd name="T33" fmla="*/ 29 h 70"/>
                  <a:gd name="T34" fmla="*/ 40 w 45"/>
                  <a:gd name="T35" fmla="*/ 34 h 70"/>
                  <a:gd name="T36" fmla="*/ 40 w 45"/>
                  <a:gd name="T37" fmla="*/ 40 h 70"/>
                  <a:gd name="T38" fmla="*/ 42 w 45"/>
                  <a:gd name="T39" fmla="*/ 44 h 70"/>
                  <a:gd name="T40" fmla="*/ 42 w 45"/>
                  <a:gd name="T41" fmla="*/ 48 h 70"/>
                  <a:gd name="T42" fmla="*/ 43 w 45"/>
                  <a:gd name="T43" fmla="*/ 51 h 70"/>
                  <a:gd name="T44" fmla="*/ 43 w 45"/>
                  <a:gd name="T45" fmla="*/ 53 h 70"/>
                  <a:gd name="T46" fmla="*/ 45 w 45"/>
                  <a:gd name="T47" fmla="*/ 64 h 70"/>
                  <a:gd name="T48" fmla="*/ 43 w 45"/>
                  <a:gd name="T49" fmla="*/ 67 h 70"/>
                  <a:gd name="T50" fmla="*/ 41 w 45"/>
                  <a:gd name="T51" fmla="*/ 67 h 70"/>
                  <a:gd name="T52" fmla="*/ 36 w 45"/>
                  <a:gd name="T53" fmla="*/ 68 h 70"/>
                  <a:gd name="T54" fmla="*/ 33 w 45"/>
                  <a:gd name="T55" fmla="*/ 65 h 70"/>
                  <a:gd name="T56" fmla="*/ 29 w 45"/>
                  <a:gd name="T57" fmla="*/ 62 h 70"/>
                  <a:gd name="T58" fmla="*/ 28 w 45"/>
                  <a:gd name="T59" fmla="*/ 60 h 70"/>
                  <a:gd name="T60" fmla="*/ 23 w 45"/>
                  <a:gd name="T61" fmla="*/ 53 h 70"/>
                  <a:gd name="T62" fmla="*/ 24 w 45"/>
                  <a:gd name="T63" fmla="*/ 52 h 70"/>
                  <a:gd name="T64" fmla="*/ 21 w 45"/>
                  <a:gd name="T65" fmla="*/ 49 h 70"/>
                  <a:gd name="T66" fmla="*/ 16 w 45"/>
                  <a:gd name="T67" fmla="*/ 41 h 70"/>
                  <a:gd name="T68" fmla="*/ 12 w 45"/>
                  <a:gd name="T69" fmla="*/ 36 h 70"/>
                  <a:gd name="T70" fmla="*/ 8 w 45"/>
                  <a:gd name="T71" fmla="*/ 30 h 70"/>
                  <a:gd name="T72" fmla="*/ 3 w 45"/>
                  <a:gd name="T73" fmla="*/ 22 h 70"/>
                  <a:gd name="T74" fmla="*/ 0 w 45"/>
                  <a:gd name="T75" fmla="*/ 17 h 70"/>
                  <a:gd name="T76" fmla="*/ 7 w 45"/>
                  <a:gd name="T77" fmla="*/ 12 h 70"/>
                  <a:gd name="T78" fmla="*/ 15 w 45"/>
                  <a:gd name="T79"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 h="70">
                    <a:moveTo>
                      <a:pt x="15" y="21"/>
                    </a:moveTo>
                    <a:cubicBezTo>
                      <a:pt x="15" y="21"/>
                      <a:pt x="15" y="22"/>
                      <a:pt x="15" y="22"/>
                    </a:cubicBezTo>
                    <a:cubicBezTo>
                      <a:pt x="19" y="26"/>
                      <a:pt x="20" y="31"/>
                      <a:pt x="24" y="34"/>
                    </a:cubicBezTo>
                    <a:cubicBezTo>
                      <a:pt x="24" y="35"/>
                      <a:pt x="24" y="36"/>
                      <a:pt x="24" y="36"/>
                    </a:cubicBezTo>
                    <a:cubicBezTo>
                      <a:pt x="26" y="36"/>
                      <a:pt x="27" y="39"/>
                      <a:pt x="29" y="38"/>
                    </a:cubicBezTo>
                    <a:cubicBezTo>
                      <a:pt x="30" y="38"/>
                      <a:pt x="30" y="33"/>
                      <a:pt x="29" y="30"/>
                    </a:cubicBezTo>
                    <a:cubicBezTo>
                      <a:pt x="29" y="27"/>
                      <a:pt x="28" y="24"/>
                      <a:pt x="28" y="20"/>
                    </a:cubicBezTo>
                    <a:cubicBezTo>
                      <a:pt x="28" y="19"/>
                      <a:pt x="28" y="17"/>
                      <a:pt x="28" y="16"/>
                    </a:cubicBezTo>
                    <a:cubicBezTo>
                      <a:pt x="27" y="14"/>
                      <a:pt x="25" y="8"/>
                      <a:pt x="26" y="4"/>
                    </a:cubicBezTo>
                    <a:cubicBezTo>
                      <a:pt x="27" y="1"/>
                      <a:pt x="30" y="1"/>
                      <a:pt x="33" y="0"/>
                    </a:cubicBezTo>
                    <a:cubicBezTo>
                      <a:pt x="35" y="1"/>
                      <a:pt x="36" y="4"/>
                      <a:pt x="37" y="6"/>
                    </a:cubicBezTo>
                    <a:cubicBezTo>
                      <a:pt x="37" y="7"/>
                      <a:pt x="36" y="7"/>
                      <a:pt x="36" y="8"/>
                    </a:cubicBezTo>
                    <a:cubicBezTo>
                      <a:pt x="36" y="9"/>
                      <a:pt x="37" y="10"/>
                      <a:pt x="37" y="12"/>
                    </a:cubicBezTo>
                    <a:cubicBezTo>
                      <a:pt x="38" y="14"/>
                      <a:pt x="37" y="18"/>
                      <a:pt x="38" y="20"/>
                    </a:cubicBezTo>
                    <a:cubicBezTo>
                      <a:pt x="38" y="21"/>
                      <a:pt x="39" y="22"/>
                      <a:pt x="39" y="23"/>
                    </a:cubicBezTo>
                    <a:cubicBezTo>
                      <a:pt x="39" y="24"/>
                      <a:pt x="39" y="25"/>
                      <a:pt x="39" y="26"/>
                    </a:cubicBezTo>
                    <a:cubicBezTo>
                      <a:pt x="39" y="27"/>
                      <a:pt x="40" y="28"/>
                      <a:pt x="40" y="29"/>
                    </a:cubicBezTo>
                    <a:cubicBezTo>
                      <a:pt x="40" y="30"/>
                      <a:pt x="40" y="32"/>
                      <a:pt x="40" y="34"/>
                    </a:cubicBezTo>
                    <a:cubicBezTo>
                      <a:pt x="40" y="36"/>
                      <a:pt x="40" y="38"/>
                      <a:pt x="40" y="40"/>
                    </a:cubicBezTo>
                    <a:cubicBezTo>
                      <a:pt x="41" y="42"/>
                      <a:pt x="41" y="43"/>
                      <a:pt x="42" y="44"/>
                    </a:cubicBezTo>
                    <a:cubicBezTo>
                      <a:pt x="42" y="45"/>
                      <a:pt x="42" y="47"/>
                      <a:pt x="42" y="48"/>
                    </a:cubicBezTo>
                    <a:cubicBezTo>
                      <a:pt x="43" y="49"/>
                      <a:pt x="43" y="50"/>
                      <a:pt x="43" y="51"/>
                    </a:cubicBezTo>
                    <a:cubicBezTo>
                      <a:pt x="43" y="52"/>
                      <a:pt x="43" y="52"/>
                      <a:pt x="43" y="53"/>
                    </a:cubicBezTo>
                    <a:cubicBezTo>
                      <a:pt x="43" y="55"/>
                      <a:pt x="45" y="62"/>
                      <a:pt x="45" y="64"/>
                    </a:cubicBezTo>
                    <a:cubicBezTo>
                      <a:pt x="45" y="64"/>
                      <a:pt x="43" y="66"/>
                      <a:pt x="43" y="67"/>
                    </a:cubicBezTo>
                    <a:cubicBezTo>
                      <a:pt x="42" y="67"/>
                      <a:pt x="42" y="67"/>
                      <a:pt x="41" y="67"/>
                    </a:cubicBezTo>
                    <a:cubicBezTo>
                      <a:pt x="39" y="68"/>
                      <a:pt x="39" y="70"/>
                      <a:pt x="36" y="68"/>
                    </a:cubicBezTo>
                    <a:cubicBezTo>
                      <a:pt x="35" y="68"/>
                      <a:pt x="34" y="66"/>
                      <a:pt x="33" y="65"/>
                    </a:cubicBezTo>
                    <a:cubicBezTo>
                      <a:pt x="31" y="64"/>
                      <a:pt x="30" y="63"/>
                      <a:pt x="29" y="62"/>
                    </a:cubicBezTo>
                    <a:cubicBezTo>
                      <a:pt x="28" y="61"/>
                      <a:pt x="28" y="60"/>
                      <a:pt x="28" y="60"/>
                    </a:cubicBezTo>
                    <a:cubicBezTo>
                      <a:pt x="27" y="58"/>
                      <a:pt x="25" y="55"/>
                      <a:pt x="23" y="53"/>
                    </a:cubicBezTo>
                    <a:cubicBezTo>
                      <a:pt x="23" y="53"/>
                      <a:pt x="24" y="52"/>
                      <a:pt x="24" y="52"/>
                    </a:cubicBezTo>
                    <a:cubicBezTo>
                      <a:pt x="23" y="51"/>
                      <a:pt x="22" y="50"/>
                      <a:pt x="21" y="49"/>
                    </a:cubicBezTo>
                    <a:cubicBezTo>
                      <a:pt x="19" y="46"/>
                      <a:pt x="18" y="43"/>
                      <a:pt x="16" y="41"/>
                    </a:cubicBezTo>
                    <a:cubicBezTo>
                      <a:pt x="15" y="39"/>
                      <a:pt x="14" y="38"/>
                      <a:pt x="12" y="36"/>
                    </a:cubicBezTo>
                    <a:cubicBezTo>
                      <a:pt x="11" y="34"/>
                      <a:pt x="10" y="32"/>
                      <a:pt x="8" y="30"/>
                    </a:cubicBezTo>
                    <a:cubicBezTo>
                      <a:pt x="8" y="27"/>
                      <a:pt x="5" y="24"/>
                      <a:pt x="3" y="22"/>
                    </a:cubicBezTo>
                    <a:cubicBezTo>
                      <a:pt x="3" y="20"/>
                      <a:pt x="0" y="19"/>
                      <a:pt x="0" y="17"/>
                    </a:cubicBezTo>
                    <a:cubicBezTo>
                      <a:pt x="0" y="14"/>
                      <a:pt x="3" y="11"/>
                      <a:pt x="7" y="12"/>
                    </a:cubicBezTo>
                    <a:cubicBezTo>
                      <a:pt x="10" y="12"/>
                      <a:pt x="11"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Freeform 34">
                <a:extLst>
                  <a:ext uri="{FF2B5EF4-FFF2-40B4-BE49-F238E27FC236}">
                    <a16:creationId xmlns:a16="http://schemas.microsoft.com/office/drawing/2014/main" id="{5C1B79FB-5288-4B9D-A884-448F281F46F7}"/>
                  </a:ext>
                </a:extLst>
              </p:cNvPr>
              <p:cNvSpPr>
                <a:spLocks/>
              </p:cNvSpPr>
              <p:nvPr/>
            </p:nvSpPr>
            <p:spPr bwMode="auto">
              <a:xfrm>
                <a:off x="2714" y="2327"/>
                <a:ext cx="129" cy="149"/>
              </a:xfrm>
              <a:custGeom>
                <a:avLst/>
                <a:gdLst>
                  <a:gd name="T0" fmla="*/ 38 w 62"/>
                  <a:gd name="T1" fmla="*/ 28 h 72"/>
                  <a:gd name="T2" fmla="*/ 43 w 62"/>
                  <a:gd name="T3" fmla="*/ 29 h 72"/>
                  <a:gd name="T4" fmla="*/ 51 w 62"/>
                  <a:gd name="T5" fmla="*/ 14 h 72"/>
                  <a:gd name="T6" fmla="*/ 54 w 62"/>
                  <a:gd name="T7" fmla="*/ 11 h 72"/>
                  <a:gd name="T8" fmla="*/ 58 w 62"/>
                  <a:gd name="T9" fmla="*/ 21 h 72"/>
                  <a:gd name="T10" fmla="*/ 50 w 62"/>
                  <a:gd name="T11" fmla="*/ 36 h 72"/>
                  <a:gd name="T12" fmla="*/ 47 w 62"/>
                  <a:gd name="T13" fmla="*/ 40 h 72"/>
                  <a:gd name="T14" fmla="*/ 44 w 62"/>
                  <a:gd name="T15" fmla="*/ 47 h 72"/>
                  <a:gd name="T16" fmla="*/ 41 w 62"/>
                  <a:gd name="T17" fmla="*/ 53 h 72"/>
                  <a:gd name="T18" fmla="*/ 39 w 62"/>
                  <a:gd name="T19" fmla="*/ 55 h 72"/>
                  <a:gd name="T20" fmla="*/ 40 w 62"/>
                  <a:gd name="T21" fmla="*/ 57 h 72"/>
                  <a:gd name="T22" fmla="*/ 38 w 62"/>
                  <a:gd name="T23" fmla="*/ 58 h 72"/>
                  <a:gd name="T24" fmla="*/ 37 w 62"/>
                  <a:gd name="T25" fmla="*/ 61 h 72"/>
                  <a:gd name="T26" fmla="*/ 35 w 62"/>
                  <a:gd name="T27" fmla="*/ 65 h 72"/>
                  <a:gd name="T28" fmla="*/ 32 w 62"/>
                  <a:gd name="T29" fmla="*/ 67 h 72"/>
                  <a:gd name="T30" fmla="*/ 27 w 62"/>
                  <a:gd name="T31" fmla="*/ 71 h 72"/>
                  <a:gd name="T32" fmla="*/ 26 w 62"/>
                  <a:gd name="T33" fmla="*/ 70 h 72"/>
                  <a:gd name="T34" fmla="*/ 24 w 62"/>
                  <a:gd name="T35" fmla="*/ 69 h 72"/>
                  <a:gd name="T36" fmla="*/ 23 w 62"/>
                  <a:gd name="T37" fmla="*/ 61 h 72"/>
                  <a:gd name="T38" fmla="*/ 23 w 62"/>
                  <a:gd name="T39" fmla="*/ 55 h 72"/>
                  <a:gd name="T40" fmla="*/ 24 w 62"/>
                  <a:gd name="T41" fmla="*/ 52 h 72"/>
                  <a:gd name="T42" fmla="*/ 23 w 62"/>
                  <a:gd name="T43" fmla="*/ 50 h 72"/>
                  <a:gd name="T44" fmla="*/ 24 w 62"/>
                  <a:gd name="T45" fmla="*/ 42 h 72"/>
                  <a:gd name="T46" fmla="*/ 17 w 62"/>
                  <a:gd name="T47" fmla="*/ 45 h 72"/>
                  <a:gd name="T48" fmla="*/ 18 w 62"/>
                  <a:gd name="T49" fmla="*/ 47 h 72"/>
                  <a:gd name="T50" fmla="*/ 10 w 62"/>
                  <a:gd name="T51" fmla="*/ 60 h 72"/>
                  <a:gd name="T52" fmla="*/ 1 w 62"/>
                  <a:gd name="T53" fmla="*/ 57 h 72"/>
                  <a:gd name="T54" fmla="*/ 4 w 62"/>
                  <a:gd name="T55" fmla="*/ 47 h 72"/>
                  <a:gd name="T56" fmla="*/ 6 w 62"/>
                  <a:gd name="T57" fmla="*/ 46 h 72"/>
                  <a:gd name="T58" fmla="*/ 7 w 62"/>
                  <a:gd name="T59" fmla="*/ 41 h 72"/>
                  <a:gd name="T60" fmla="*/ 9 w 62"/>
                  <a:gd name="T61" fmla="*/ 38 h 72"/>
                  <a:gd name="T62" fmla="*/ 11 w 62"/>
                  <a:gd name="T63" fmla="*/ 36 h 72"/>
                  <a:gd name="T64" fmla="*/ 10 w 62"/>
                  <a:gd name="T65" fmla="*/ 35 h 72"/>
                  <a:gd name="T66" fmla="*/ 15 w 62"/>
                  <a:gd name="T67" fmla="*/ 26 h 72"/>
                  <a:gd name="T68" fmla="*/ 17 w 62"/>
                  <a:gd name="T69" fmla="*/ 22 h 72"/>
                  <a:gd name="T70" fmla="*/ 24 w 62"/>
                  <a:gd name="T71" fmla="*/ 11 h 72"/>
                  <a:gd name="T72" fmla="*/ 34 w 62"/>
                  <a:gd name="T73" fmla="*/ 2 h 72"/>
                  <a:gd name="T74" fmla="*/ 38 w 62"/>
                  <a:gd name="T75" fmla="*/ 4 h 72"/>
                  <a:gd name="T76" fmla="*/ 40 w 62"/>
                  <a:gd name="T77" fmla="*/ 8 h 72"/>
                  <a:gd name="T78" fmla="*/ 39 w 62"/>
                  <a:gd name="T79" fmla="*/ 12 h 72"/>
                  <a:gd name="T80" fmla="*/ 39 w 62"/>
                  <a:gd name="T81" fmla="*/ 22 h 72"/>
                  <a:gd name="T82" fmla="*/ 38 w 62"/>
                  <a:gd name="T83" fmla="*/ 2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72">
                    <a:moveTo>
                      <a:pt x="38" y="28"/>
                    </a:moveTo>
                    <a:cubicBezTo>
                      <a:pt x="38" y="30"/>
                      <a:pt x="42" y="29"/>
                      <a:pt x="43" y="29"/>
                    </a:cubicBezTo>
                    <a:cubicBezTo>
                      <a:pt x="44" y="22"/>
                      <a:pt x="48" y="19"/>
                      <a:pt x="51" y="14"/>
                    </a:cubicBezTo>
                    <a:cubicBezTo>
                      <a:pt x="53" y="13"/>
                      <a:pt x="53" y="12"/>
                      <a:pt x="54" y="11"/>
                    </a:cubicBezTo>
                    <a:cubicBezTo>
                      <a:pt x="59" y="10"/>
                      <a:pt x="62" y="18"/>
                      <a:pt x="58" y="21"/>
                    </a:cubicBezTo>
                    <a:cubicBezTo>
                      <a:pt x="55" y="26"/>
                      <a:pt x="52" y="31"/>
                      <a:pt x="50" y="36"/>
                    </a:cubicBezTo>
                    <a:cubicBezTo>
                      <a:pt x="49" y="37"/>
                      <a:pt x="48" y="39"/>
                      <a:pt x="47" y="40"/>
                    </a:cubicBezTo>
                    <a:cubicBezTo>
                      <a:pt x="46" y="42"/>
                      <a:pt x="46" y="45"/>
                      <a:pt x="44" y="47"/>
                    </a:cubicBezTo>
                    <a:cubicBezTo>
                      <a:pt x="44" y="50"/>
                      <a:pt x="41" y="51"/>
                      <a:pt x="41" y="53"/>
                    </a:cubicBezTo>
                    <a:cubicBezTo>
                      <a:pt x="40" y="54"/>
                      <a:pt x="39" y="54"/>
                      <a:pt x="39" y="55"/>
                    </a:cubicBezTo>
                    <a:cubicBezTo>
                      <a:pt x="38" y="56"/>
                      <a:pt x="40" y="56"/>
                      <a:pt x="40" y="57"/>
                    </a:cubicBezTo>
                    <a:cubicBezTo>
                      <a:pt x="40" y="57"/>
                      <a:pt x="39" y="57"/>
                      <a:pt x="38" y="58"/>
                    </a:cubicBezTo>
                    <a:cubicBezTo>
                      <a:pt x="39" y="60"/>
                      <a:pt x="38" y="60"/>
                      <a:pt x="37" y="61"/>
                    </a:cubicBezTo>
                    <a:cubicBezTo>
                      <a:pt x="36" y="62"/>
                      <a:pt x="36" y="64"/>
                      <a:pt x="35" y="65"/>
                    </a:cubicBezTo>
                    <a:cubicBezTo>
                      <a:pt x="35" y="66"/>
                      <a:pt x="33" y="66"/>
                      <a:pt x="32" y="67"/>
                    </a:cubicBezTo>
                    <a:cubicBezTo>
                      <a:pt x="34" y="71"/>
                      <a:pt x="30" y="72"/>
                      <a:pt x="27" y="71"/>
                    </a:cubicBezTo>
                    <a:cubicBezTo>
                      <a:pt x="27" y="70"/>
                      <a:pt x="26" y="70"/>
                      <a:pt x="26" y="70"/>
                    </a:cubicBezTo>
                    <a:cubicBezTo>
                      <a:pt x="25" y="69"/>
                      <a:pt x="24" y="70"/>
                      <a:pt x="24" y="69"/>
                    </a:cubicBezTo>
                    <a:cubicBezTo>
                      <a:pt x="21" y="68"/>
                      <a:pt x="22" y="64"/>
                      <a:pt x="23" y="61"/>
                    </a:cubicBezTo>
                    <a:cubicBezTo>
                      <a:pt x="23" y="59"/>
                      <a:pt x="23" y="57"/>
                      <a:pt x="23" y="55"/>
                    </a:cubicBezTo>
                    <a:cubicBezTo>
                      <a:pt x="23" y="54"/>
                      <a:pt x="24" y="53"/>
                      <a:pt x="24" y="52"/>
                    </a:cubicBezTo>
                    <a:cubicBezTo>
                      <a:pt x="24" y="52"/>
                      <a:pt x="23" y="51"/>
                      <a:pt x="23" y="50"/>
                    </a:cubicBezTo>
                    <a:cubicBezTo>
                      <a:pt x="23" y="48"/>
                      <a:pt x="26" y="45"/>
                      <a:pt x="24" y="42"/>
                    </a:cubicBezTo>
                    <a:cubicBezTo>
                      <a:pt x="20" y="40"/>
                      <a:pt x="20" y="45"/>
                      <a:pt x="17" y="45"/>
                    </a:cubicBezTo>
                    <a:cubicBezTo>
                      <a:pt x="17" y="46"/>
                      <a:pt x="18" y="46"/>
                      <a:pt x="18" y="47"/>
                    </a:cubicBezTo>
                    <a:cubicBezTo>
                      <a:pt x="15" y="51"/>
                      <a:pt x="13" y="56"/>
                      <a:pt x="10" y="60"/>
                    </a:cubicBezTo>
                    <a:cubicBezTo>
                      <a:pt x="6" y="61"/>
                      <a:pt x="2" y="61"/>
                      <a:pt x="1" y="57"/>
                    </a:cubicBezTo>
                    <a:cubicBezTo>
                      <a:pt x="0" y="53"/>
                      <a:pt x="4" y="51"/>
                      <a:pt x="4" y="47"/>
                    </a:cubicBezTo>
                    <a:cubicBezTo>
                      <a:pt x="4" y="46"/>
                      <a:pt x="5" y="46"/>
                      <a:pt x="6" y="46"/>
                    </a:cubicBezTo>
                    <a:cubicBezTo>
                      <a:pt x="5" y="43"/>
                      <a:pt x="8" y="44"/>
                      <a:pt x="7" y="41"/>
                    </a:cubicBezTo>
                    <a:cubicBezTo>
                      <a:pt x="8" y="40"/>
                      <a:pt x="9" y="40"/>
                      <a:pt x="9" y="38"/>
                    </a:cubicBezTo>
                    <a:cubicBezTo>
                      <a:pt x="9" y="37"/>
                      <a:pt x="10" y="37"/>
                      <a:pt x="11" y="36"/>
                    </a:cubicBezTo>
                    <a:cubicBezTo>
                      <a:pt x="11" y="36"/>
                      <a:pt x="10" y="36"/>
                      <a:pt x="10" y="35"/>
                    </a:cubicBezTo>
                    <a:cubicBezTo>
                      <a:pt x="12" y="32"/>
                      <a:pt x="14" y="30"/>
                      <a:pt x="15" y="26"/>
                    </a:cubicBezTo>
                    <a:cubicBezTo>
                      <a:pt x="16" y="25"/>
                      <a:pt x="17" y="24"/>
                      <a:pt x="17" y="22"/>
                    </a:cubicBezTo>
                    <a:cubicBezTo>
                      <a:pt x="20" y="19"/>
                      <a:pt x="21" y="14"/>
                      <a:pt x="24" y="11"/>
                    </a:cubicBezTo>
                    <a:cubicBezTo>
                      <a:pt x="25" y="7"/>
                      <a:pt x="29" y="0"/>
                      <a:pt x="34" y="2"/>
                    </a:cubicBezTo>
                    <a:cubicBezTo>
                      <a:pt x="35" y="2"/>
                      <a:pt x="36" y="4"/>
                      <a:pt x="38" y="4"/>
                    </a:cubicBezTo>
                    <a:cubicBezTo>
                      <a:pt x="38" y="5"/>
                      <a:pt x="40" y="6"/>
                      <a:pt x="40" y="8"/>
                    </a:cubicBezTo>
                    <a:cubicBezTo>
                      <a:pt x="40" y="9"/>
                      <a:pt x="39" y="10"/>
                      <a:pt x="39" y="12"/>
                    </a:cubicBezTo>
                    <a:cubicBezTo>
                      <a:pt x="38" y="14"/>
                      <a:pt x="39" y="19"/>
                      <a:pt x="39" y="22"/>
                    </a:cubicBezTo>
                    <a:cubicBezTo>
                      <a:pt x="39" y="24"/>
                      <a:pt x="39" y="26"/>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Freeform 35">
                <a:extLst>
                  <a:ext uri="{FF2B5EF4-FFF2-40B4-BE49-F238E27FC236}">
                    <a16:creationId xmlns:a16="http://schemas.microsoft.com/office/drawing/2014/main" id="{F8B50F98-2B39-4BE5-9C9A-9EBAC8C098E6}"/>
                  </a:ext>
                </a:extLst>
              </p:cNvPr>
              <p:cNvSpPr>
                <a:spLocks/>
              </p:cNvSpPr>
              <p:nvPr/>
            </p:nvSpPr>
            <p:spPr bwMode="auto">
              <a:xfrm>
                <a:off x="3148" y="2356"/>
                <a:ext cx="60" cy="133"/>
              </a:xfrm>
              <a:custGeom>
                <a:avLst/>
                <a:gdLst>
                  <a:gd name="T0" fmla="*/ 10 w 29"/>
                  <a:gd name="T1" fmla="*/ 1 h 64"/>
                  <a:gd name="T2" fmla="*/ 12 w 29"/>
                  <a:gd name="T3" fmla="*/ 4 h 64"/>
                  <a:gd name="T4" fmla="*/ 13 w 29"/>
                  <a:gd name="T5" fmla="*/ 8 h 64"/>
                  <a:gd name="T6" fmla="*/ 14 w 29"/>
                  <a:gd name="T7" fmla="*/ 14 h 64"/>
                  <a:gd name="T8" fmla="*/ 15 w 29"/>
                  <a:gd name="T9" fmla="*/ 16 h 64"/>
                  <a:gd name="T10" fmla="*/ 17 w 29"/>
                  <a:gd name="T11" fmla="*/ 21 h 64"/>
                  <a:gd name="T12" fmla="*/ 18 w 29"/>
                  <a:gd name="T13" fmla="*/ 24 h 64"/>
                  <a:gd name="T14" fmla="*/ 19 w 29"/>
                  <a:gd name="T15" fmla="*/ 29 h 64"/>
                  <a:gd name="T16" fmla="*/ 20 w 29"/>
                  <a:gd name="T17" fmla="*/ 33 h 64"/>
                  <a:gd name="T18" fmla="*/ 20 w 29"/>
                  <a:gd name="T19" fmla="*/ 35 h 64"/>
                  <a:gd name="T20" fmla="*/ 22 w 29"/>
                  <a:gd name="T21" fmla="*/ 39 h 64"/>
                  <a:gd name="T22" fmla="*/ 24 w 29"/>
                  <a:gd name="T23" fmla="*/ 47 h 64"/>
                  <a:gd name="T24" fmla="*/ 27 w 29"/>
                  <a:gd name="T25" fmla="*/ 59 h 64"/>
                  <a:gd name="T26" fmla="*/ 19 w 29"/>
                  <a:gd name="T27" fmla="*/ 61 h 64"/>
                  <a:gd name="T28" fmla="*/ 14 w 29"/>
                  <a:gd name="T29" fmla="*/ 48 h 64"/>
                  <a:gd name="T30" fmla="*/ 14 w 29"/>
                  <a:gd name="T31" fmla="*/ 46 h 64"/>
                  <a:gd name="T32" fmla="*/ 13 w 29"/>
                  <a:gd name="T33" fmla="*/ 43 h 64"/>
                  <a:gd name="T34" fmla="*/ 12 w 29"/>
                  <a:gd name="T35" fmla="*/ 40 h 64"/>
                  <a:gd name="T36" fmla="*/ 11 w 29"/>
                  <a:gd name="T37" fmla="*/ 38 h 64"/>
                  <a:gd name="T38" fmla="*/ 11 w 29"/>
                  <a:gd name="T39" fmla="*/ 35 h 64"/>
                  <a:gd name="T40" fmla="*/ 6 w 29"/>
                  <a:gd name="T41" fmla="*/ 22 h 64"/>
                  <a:gd name="T42" fmla="*/ 5 w 29"/>
                  <a:gd name="T43" fmla="*/ 18 h 64"/>
                  <a:gd name="T44" fmla="*/ 4 w 29"/>
                  <a:gd name="T45" fmla="*/ 16 h 64"/>
                  <a:gd name="T46" fmla="*/ 4 w 29"/>
                  <a:gd name="T47" fmla="*/ 13 h 64"/>
                  <a:gd name="T48" fmla="*/ 1 w 29"/>
                  <a:gd name="T49" fmla="*/ 8 h 64"/>
                  <a:gd name="T50" fmla="*/ 0 w 29"/>
                  <a:gd name="T51" fmla="*/ 4 h 64"/>
                  <a:gd name="T52" fmla="*/ 10 w 29"/>
                  <a:gd name="T53"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64">
                    <a:moveTo>
                      <a:pt x="10" y="1"/>
                    </a:moveTo>
                    <a:cubicBezTo>
                      <a:pt x="11" y="2"/>
                      <a:pt x="11" y="3"/>
                      <a:pt x="12" y="4"/>
                    </a:cubicBezTo>
                    <a:cubicBezTo>
                      <a:pt x="11" y="6"/>
                      <a:pt x="13" y="7"/>
                      <a:pt x="13" y="8"/>
                    </a:cubicBezTo>
                    <a:cubicBezTo>
                      <a:pt x="14" y="10"/>
                      <a:pt x="14" y="12"/>
                      <a:pt x="14" y="14"/>
                    </a:cubicBezTo>
                    <a:cubicBezTo>
                      <a:pt x="14" y="15"/>
                      <a:pt x="15" y="15"/>
                      <a:pt x="15" y="16"/>
                    </a:cubicBezTo>
                    <a:cubicBezTo>
                      <a:pt x="16" y="17"/>
                      <a:pt x="16" y="19"/>
                      <a:pt x="17" y="21"/>
                    </a:cubicBezTo>
                    <a:cubicBezTo>
                      <a:pt x="17" y="22"/>
                      <a:pt x="18" y="23"/>
                      <a:pt x="18" y="24"/>
                    </a:cubicBezTo>
                    <a:cubicBezTo>
                      <a:pt x="19" y="26"/>
                      <a:pt x="19" y="27"/>
                      <a:pt x="19" y="29"/>
                    </a:cubicBezTo>
                    <a:cubicBezTo>
                      <a:pt x="19" y="30"/>
                      <a:pt x="20" y="31"/>
                      <a:pt x="20" y="33"/>
                    </a:cubicBezTo>
                    <a:cubicBezTo>
                      <a:pt x="20" y="33"/>
                      <a:pt x="20" y="34"/>
                      <a:pt x="20" y="35"/>
                    </a:cubicBezTo>
                    <a:cubicBezTo>
                      <a:pt x="21" y="36"/>
                      <a:pt x="22" y="37"/>
                      <a:pt x="22" y="39"/>
                    </a:cubicBezTo>
                    <a:cubicBezTo>
                      <a:pt x="23" y="42"/>
                      <a:pt x="24" y="44"/>
                      <a:pt x="24" y="47"/>
                    </a:cubicBezTo>
                    <a:cubicBezTo>
                      <a:pt x="25" y="49"/>
                      <a:pt x="29" y="56"/>
                      <a:pt x="27" y="59"/>
                    </a:cubicBezTo>
                    <a:cubicBezTo>
                      <a:pt x="26" y="62"/>
                      <a:pt x="22" y="64"/>
                      <a:pt x="19" y="61"/>
                    </a:cubicBezTo>
                    <a:cubicBezTo>
                      <a:pt x="18" y="57"/>
                      <a:pt x="15" y="52"/>
                      <a:pt x="14" y="48"/>
                    </a:cubicBezTo>
                    <a:cubicBezTo>
                      <a:pt x="14" y="47"/>
                      <a:pt x="15" y="47"/>
                      <a:pt x="14" y="46"/>
                    </a:cubicBezTo>
                    <a:cubicBezTo>
                      <a:pt x="14" y="45"/>
                      <a:pt x="13" y="44"/>
                      <a:pt x="13" y="43"/>
                    </a:cubicBezTo>
                    <a:cubicBezTo>
                      <a:pt x="12" y="42"/>
                      <a:pt x="13" y="41"/>
                      <a:pt x="12" y="40"/>
                    </a:cubicBezTo>
                    <a:cubicBezTo>
                      <a:pt x="12" y="39"/>
                      <a:pt x="11" y="39"/>
                      <a:pt x="11" y="38"/>
                    </a:cubicBezTo>
                    <a:cubicBezTo>
                      <a:pt x="11" y="37"/>
                      <a:pt x="11" y="36"/>
                      <a:pt x="11" y="35"/>
                    </a:cubicBezTo>
                    <a:cubicBezTo>
                      <a:pt x="9" y="31"/>
                      <a:pt x="8" y="27"/>
                      <a:pt x="6" y="22"/>
                    </a:cubicBezTo>
                    <a:cubicBezTo>
                      <a:pt x="6" y="21"/>
                      <a:pt x="6" y="19"/>
                      <a:pt x="5" y="18"/>
                    </a:cubicBezTo>
                    <a:cubicBezTo>
                      <a:pt x="5" y="17"/>
                      <a:pt x="4" y="16"/>
                      <a:pt x="4" y="16"/>
                    </a:cubicBezTo>
                    <a:cubicBezTo>
                      <a:pt x="4" y="15"/>
                      <a:pt x="4" y="14"/>
                      <a:pt x="4" y="13"/>
                    </a:cubicBezTo>
                    <a:cubicBezTo>
                      <a:pt x="3" y="11"/>
                      <a:pt x="2" y="10"/>
                      <a:pt x="1" y="8"/>
                    </a:cubicBezTo>
                    <a:cubicBezTo>
                      <a:pt x="1" y="7"/>
                      <a:pt x="0" y="5"/>
                      <a:pt x="0" y="4"/>
                    </a:cubicBezTo>
                    <a:cubicBezTo>
                      <a:pt x="1" y="1"/>
                      <a:pt x="5"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Freeform 36">
                <a:extLst>
                  <a:ext uri="{FF2B5EF4-FFF2-40B4-BE49-F238E27FC236}">
                    <a16:creationId xmlns:a16="http://schemas.microsoft.com/office/drawing/2014/main" id="{CC427C04-774B-449B-B822-A39BC5BBAB3E}"/>
                  </a:ext>
                </a:extLst>
              </p:cNvPr>
              <p:cNvSpPr>
                <a:spLocks/>
              </p:cNvSpPr>
              <p:nvPr/>
            </p:nvSpPr>
            <p:spPr bwMode="auto">
              <a:xfrm>
                <a:off x="2814" y="2360"/>
                <a:ext cx="100" cy="141"/>
              </a:xfrm>
              <a:custGeom>
                <a:avLst/>
                <a:gdLst>
                  <a:gd name="T0" fmla="*/ 41 w 48"/>
                  <a:gd name="T1" fmla="*/ 5 h 68"/>
                  <a:gd name="T2" fmla="*/ 40 w 48"/>
                  <a:gd name="T3" fmla="*/ 7 h 68"/>
                  <a:gd name="T4" fmla="*/ 44 w 48"/>
                  <a:gd name="T5" fmla="*/ 10 h 68"/>
                  <a:gd name="T6" fmla="*/ 46 w 48"/>
                  <a:gd name="T7" fmla="*/ 21 h 68"/>
                  <a:gd name="T8" fmla="*/ 38 w 48"/>
                  <a:gd name="T9" fmla="*/ 22 h 68"/>
                  <a:gd name="T10" fmla="*/ 36 w 48"/>
                  <a:gd name="T11" fmla="*/ 16 h 68"/>
                  <a:gd name="T12" fmla="*/ 34 w 48"/>
                  <a:gd name="T13" fmla="*/ 13 h 68"/>
                  <a:gd name="T14" fmla="*/ 30 w 48"/>
                  <a:gd name="T15" fmla="*/ 9 h 68"/>
                  <a:gd name="T16" fmla="*/ 17 w 48"/>
                  <a:gd name="T17" fmla="*/ 17 h 68"/>
                  <a:gd name="T18" fmla="*/ 15 w 48"/>
                  <a:gd name="T19" fmla="*/ 22 h 68"/>
                  <a:gd name="T20" fmla="*/ 11 w 48"/>
                  <a:gd name="T21" fmla="*/ 46 h 68"/>
                  <a:gd name="T22" fmla="*/ 12 w 48"/>
                  <a:gd name="T23" fmla="*/ 48 h 68"/>
                  <a:gd name="T24" fmla="*/ 13 w 48"/>
                  <a:gd name="T25" fmla="*/ 50 h 68"/>
                  <a:gd name="T26" fmla="*/ 21 w 48"/>
                  <a:gd name="T27" fmla="*/ 52 h 68"/>
                  <a:gd name="T28" fmla="*/ 23 w 48"/>
                  <a:gd name="T29" fmla="*/ 53 h 68"/>
                  <a:gd name="T30" fmla="*/ 26 w 48"/>
                  <a:gd name="T31" fmla="*/ 50 h 68"/>
                  <a:gd name="T32" fmla="*/ 28 w 48"/>
                  <a:gd name="T33" fmla="*/ 46 h 68"/>
                  <a:gd name="T34" fmla="*/ 23 w 48"/>
                  <a:gd name="T35" fmla="*/ 39 h 68"/>
                  <a:gd name="T36" fmla="*/ 20 w 48"/>
                  <a:gd name="T37" fmla="*/ 35 h 68"/>
                  <a:gd name="T38" fmla="*/ 33 w 48"/>
                  <a:gd name="T39" fmla="*/ 36 h 68"/>
                  <a:gd name="T40" fmla="*/ 34 w 48"/>
                  <a:gd name="T41" fmla="*/ 35 h 68"/>
                  <a:gd name="T42" fmla="*/ 40 w 48"/>
                  <a:gd name="T43" fmla="*/ 40 h 68"/>
                  <a:gd name="T44" fmla="*/ 39 w 48"/>
                  <a:gd name="T45" fmla="*/ 44 h 68"/>
                  <a:gd name="T46" fmla="*/ 37 w 48"/>
                  <a:gd name="T47" fmla="*/ 50 h 68"/>
                  <a:gd name="T48" fmla="*/ 33 w 48"/>
                  <a:gd name="T49" fmla="*/ 57 h 68"/>
                  <a:gd name="T50" fmla="*/ 33 w 48"/>
                  <a:gd name="T51" fmla="*/ 60 h 68"/>
                  <a:gd name="T52" fmla="*/ 32 w 48"/>
                  <a:gd name="T53" fmla="*/ 62 h 68"/>
                  <a:gd name="T54" fmla="*/ 26 w 48"/>
                  <a:gd name="T55" fmla="*/ 68 h 68"/>
                  <a:gd name="T56" fmla="*/ 22 w 48"/>
                  <a:gd name="T57" fmla="*/ 63 h 68"/>
                  <a:gd name="T58" fmla="*/ 13 w 48"/>
                  <a:gd name="T59" fmla="*/ 63 h 68"/>
                  <a:gd name="T60" fmla="*/ 4 w 48"/>
                  <a:gd name="T61" fmla="*/ 56 h 68"/>
                  <a:gd name="T62" fmla="*/ 2 w 48"/>
                  <a:gd name="T63" fmla="*/ 53 h 68"/>
                  <a:gd name="T64" fmla="*/ 0 w 48"/>
                  <a:gd name="T65" fmla="*/ 48 h 68"/>
                  <a:gd name="T66" fmla="*/ 2 w 48"/>
                  <a:gd name="T67" fmla="*/ 31 h 68"/>
                  <a:gd name="T68" fmla="*/ 5 w 48"/>
                  <a:gd name="T69" fmla="*/ 22 h 68"/>
                  <a:gd name="T70" fmla="*/ 8 w 48"/>
                  <a:gd name="T71" fmla="*/ 16 h 68"/>
                  <a:gd name="T72" fmla="*/ 12 w 48"/>
                  <a:gd name="T73" fmla="*/ 9 h 68"/>
                  <a:gd name="T74" fmla="*/ 14 w 48"/>
                  <a:gd name="T75" fmla="*/ 8 h 68"/>
                  <a:gd name="T76" fmla="*/ 14 w 48"/>
                  <a:gd name="T77" fmla="*/ 6 h 68"/>
                  <a:gd name="T78" fmla="*/ 18 w 48"/>
                  <a:gd name="T79" fmla="*/ 3 h 68"/>
                  <a:gd name="T80" fmla="*/ 36 w 48"/>
                  <a:gd name="T81" fmla="*/ 1 h 68"/>
                  <a:gd name="T82" fmla="*/ 41 w 48"/>
                  <a:gd name="T8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68">
                    <a:moveTo>
                      <a:pt x="41" y="5"/>
                    </a:moveTo>
                    <a:cubicBezTo>
                      <a:pt x="41" y="6"/>
                      <a:pt x="40" y="6"/>
                      <a:pt x="40" y="7"/>
                    </a:cubicBezTo>
                    <a:cubicBezTo>
                      <a:pt x="42" y="7"/>
                      <a:pt x="43" y="9"/>
                      <a:pt x="44" y="10"/>
                    </a:cubicBezTo>
                    <a:cubicBezTo>
                      <a:pt x="43" y="13"/>
                      <a:pt x="48" y="17"/>
                      <a:pt x="46" y="21"/>
                    </a:cubicBezTo>
                    <a:cubicBezTo>
                      <a:pt x="44" y="23"/>
                      <a:pt x="40" y="23"/>
                      <a:pt x="38" y="22"/>
                    </a:cubicBezTo>
                    <a:cubicBezTo>
                      <a:pt x="37" y="20"/>
                      <a:pt x="35" y="19"/>
                      <a:pt x="36" y="16"/>
                    </a:cubicBezTo>
                    <a:cubicBezTo>
                      <a:pt x="35" y="15"/>
                      <a:pt x="34" y="14"/>
                      <a:pt x="34" y="13"/>
                    </a:cubicBezTo>
                    <a:cubicBezTo>
                      <a:pt x="33" y="11"/>
                      <a:pt x="31" y="10"/>
                      <a:pt x="30" y="9"/>
                    </a:cubicBezTo>
                    <a:cubicBezTo>
                      <a:pt x="23" y="9"/>
                      <a:pt x="22" y="14"/>
                      <a:pt x="17" y="17"/>
                    </a:cubicBezTo>
                    <a:cubicBezTo>
                      <a:pt x="17" y="19"/>
                      <a:pt x="16" y="21"/>
                      <a:pt x="15" y="22"/>
                    </a:cubicBezTo>
                    <a:cubicBezTo>
                      <a:pt x="13" y="28"/>
                      <a:pt x="10" y="38"/>
                      <a:pt x="11" y="46"/>
                    </a:cubicBezTo>
                    <a:cubicBezTo>
                      <a:pt x="11" y="47"/>
                      <a:pt x="12" y="47"/>
                      <a:pt x="12" y="48"/>
                    </a:cubicBezTo>
                    <a:cubicBezTo>
                      <a:pt x="13" y="49"/>
                      <a:pt x="12" y="50"/>
                      <a:pt x="13" y="50"/>
                    </a:cubicBezTo>
                    <a:cubicBezTo>
                      <a:pt x="14" y="53"/>
                      <a:pt x="19" y="55"/>
                      <a:pt x="21" y="52"/>
                    </a:cubicBezTo>
                    <a:cubicBezTo>
                      <a:pt x="22" y="52"/>
                      <a:pt x="22" y="53"/>
                      <a:pt x="23" y="53"/>
                    </a:cubicBezTo>
                    <a:cubicBezTo>
                      <a:pt x="24" y="52"/>
                      <a:pt x="25" y="50"/>
                      <a:pt x="26" y="50"/>
                    </a:cubicBezTo>
                    <a:cubicBezTo>
                      <a:pt x="26" y="48"/>
                      <a:pt x="28" y="47"/>
                      <a:pt x="28" y="46"/>
                    </a:cubicBezTo>
                    <a:cubicBezTo>
                      <a:pt x="28" y="42"/>
                      <a:pt x="25" y="41"/>
                      <a:pt x="23" y="39"/>
                    </a:cubicBezTo>
                    <a:cubicBezTo>
                      <a:pt x="21" y="38"/>
                      <a:pt x="19" y="37"/>
                      <a:pt x="20" y="35"/>
                    </a:cubicBezTo>
                    <a:cubicBezTo>
                      <a:pt x="21" y="31"/>
                      <a:pt x="31" y="34"/>
                      <a:pt x="33" y="36"/>
                    </a:cubicBezTo>
                    <a:cubicBezTo>
                      <a:pt x="33" y="36"/>
                      <a:pt x="34" y="35"/>
                      <a:pt x="34" y="35"/>
                    </a:cubicBezTo>
                    <a:cubicBezTo>
                      <a:pt x="36" y="38"/>
                      <a:pt x="40" y="37"/>
                      <a:pt x="40" y="40"/>
                    </a:cubicBezTo>
                    <a:cubicBezTo>
                      <a:pt x="40" y="41"/>
                      <a:pt x="39" y="42"/>
                      <a:pt x="39" y="44"/>
                    </a:cubicBezTo>
                    <a:cubicBezTo>
                      <a:pt x="38" y="46"/>
                      <a:pt x="37" y="47"/>
                      <a:pt x="37" y="50"/>
                    </a:cubicBezTo>
                    <a:cubicBezTo>
                      <a:pt x="36" y="53"/>
                      <a:pt x="34" y="55"/>
                      <a:pt x="33" y="57"/>
                    </a:cubicBezTo>
                    <a:cubicBezTo>
                      <a:pt x="33" y="58"/>
                      <a:pt x="33" y="59"/>
                      <a:pt x="33" y="60"/>
                    </a:cubicBezTo>
                    <a:cubicBezTo>
                      <a:pt x="33" y="60"/>
                      <a:pt x="32" y="61"/>
                      <a:pt x="32" y="62"/>
                    </a:cubicBezTo>
                    <a:cubicBezTo>
                      <a:pt x="30" y="65"/>
                      <a:pt x="30" y="68"/>
                      <a:pt x="26" y="68"/>
                    </a:cubicBezTo>
                    <a:cubicBezTo>
                      <a:pt x="25" y="66"/>
                      <a:pt x="22" y="66"/>
                      <a:pt x="22" y="63"/>
                    </a:cubicBezTo>
                    <a:cubicBezTo>
                      <a:pt x="19" y="62"/>
                      <a:pt x="15" y="63"/>
                      <a:pt x="13" y="63"/>
                    </a:cubicBezTo>
                    <a:cubicBezTo>
                      <a:pt x="8" y="62"/>
                      <a:pt x="6" y="58"/>
                      <a:pt x="4" y="56"/>
                    </a:cubicBezTo>
                    <a:cubicBezTo>
                      <a:pt x="3" y="55"/>
                      <a:pt x="3" y="54"/>
                      <a:pt x="2" y="53"/>
                    </a:cubicBezTo>
                    <a:cubicBezTo>
                      <a:pt x="2" y="50"/>
                      <a:pt x="1" y="49"/>
                      <a:pt x="0" y="48"/>
                    </a:cubicBezTo>
                    <a:cubicBezTo>
                      <a:pt x="0" y="43"/>
                      <a:pt x="0" y="35"/>
                      <a:pt x="2" y="31"/>
                    </a:cubicBezTo>
                    <a:cubicBezTo>
                      <a:pt x="2" y="27"/>
                      <a:pt x="4" y="25"/>
                      <a:pt x="5" y="22"/>
                    </a:cubicBezTo>
                    <a:cubicBezTo>
                      <a:pt x="6" y="20"/>
                      <a:pt x="7" y="18"/>
                      <a:pt x="8" y="16"/>
                    </a:cubicBezTo>
                    <a:cubicBezTo>
                      <a:pt x="9" y="14"/>
                      <a:pt x="10" y="11"/>
                      <a:pt x="12" y="9"/>
                    </a:cubicBezTo>
                    <a:cubicBezTo>
                      <a:pt x="12" y="9"/>
                      <a:pt x="13" y="8"/>
                      <a:pt x="14" y="8"/>
                    </a:cubicBezTo>
                    <a:cubicBezTo>
                      <a:pt x="14" y="8"/>
                      <a:pt x="14" y="7"/>
                      <a:pt x="14" y="6"/>
                    </a:cubicBezTo>
                    <a:cubicBezTo>
                      <a:pt x="15" y="5"/>
                      <a:pt x="17" y="4"/>
                      <a:pt x="18" y="3"/>
                    </a:cubicBezTo>
                    <a:cubicBezTo>
                      <a:pt x="23" y="2"/>
                      <a:pt x="29" y="0"/>
                      <a:pt x="36" y="1"/>
                    </a:cubicBezTo>
                    <a:cubicBezTo>
                      <a:pt x="37" y="2"/>
                      <a:pt x="39" y="3"/>
                      <a:pt x="4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Freeform 37">
                <a:extLst>
                  <a:ext uri="{FF2B5EF4-FFF2-40B4-BE49-F238E27FC236}">
                    <a16:creationId xmlns:a16="http://schemas.microsoft.com/office/drawing/2014/main" id="{BA210B26-69E9-4E18-BA31-35C22B80DE8E}"/>
                  </a:ext>
                </a:extLst>
              </p:cNvPr>
              <p:cNvSpPr>
                <a:spLocks/>
              </p:cNvSpPr>
              <p:nvPr/>
            </p:nvSpPr>
            <p:spPr bwMode="auto">
              <a:xfrm>
                <a:off x="3066" y="2364"/>
                <a:ext cx="90" cy="146"/>
              </a:xfrm>
              <a:custGeom>
                <a:avLst/>
                <a:gdLst>
                  <a:gd name="T0" fmla="*/ 35 w 43"/>
                  <a:gd name="T1" fmla="*/ 2 h 70"/>
                  <a:gd name="T2" fmla="*/ 35 w 43"/>
                  <a:gd name="T3" fmla="*/ 6 h 70"/>
                  <a:gd name="T4" fmla="*/ 36 w 43"/>
                  <a:gd name="T5" fmla="*/ 8 h 70"/>
                  <a:gd name="T6" fmla="*/ 36 w 43"/>
                  <a:gd name="T7" fmla="*/ 12 h 70"/>
                  <a:gd name="T8" fmla="*/ 37 w 43"/>
                  <a:gd name="T9" fmla="*/ 15 h 70"/>
                  <a:gd name="T10" fmla="*/ 37 w 43"/>
                  <a:gd name="T11" fmla="*/ 17 h 70"/>
                  <a:gd name="T12" fmla="*/ 38 w 43"/>
                  <a:gd name="T13" fmla="*/ 20 h 70"/>
                  <a:gd name="T14" fmla="*/ 38 w 43"/>
                  <a:gd name="T15" fmla="*/ 22 h 70"/>
                  <a:gd name="T16" fmla="*/ 39 w 43"/>
                  <a:gd name="T17" fmla="*/ 32 h 70"/>
                  <a:gd name="T18" fmla="*/ 40 w 43"/>
                  <a:gd name="T19" fmla="*/ 36 h 70"/>
                  <a:gd name="T20" fmla="*/ 40 w 43"/>
                  <a:gd name="T21" fmla="*/ 40 h 70"/>
                  <a:gd name="T22" fmla="*/ 41 w 43"/>
                  <a:gd name="T23" fmla="*/ 43 h 70"/>
                  <a:gd name="T24" fmla="*/ 41 w 43"/>
                  <a:gd name="T25" fmla="*/ 45 h 70"/>
                  <a:gd name="T26" fmla="*/ 42 w 43"/>
                  <a:gd name="T27" fmla="*/ 53 h 70"/>
                  <a:gd name="T28" fmla="*/ 42 w 43"/>
                  <a:gd name="T29" fmla="*/ 55 h 70"/>
                  <a:gd name="T30" fmla="*/ 43 w 43"/>
                  <a:gd name="T31" fmla="*/ 59 h 70"/>
                  <a:gd name="T32" fmla="*/ 41 w 43"/>
                  <a:gd name="T33" fmla="*/ 63 h 70"/>
                  <a:gd name="T34" fmla="*/ 33 w 43"/>
                  <a:gd name="T35" fmla="*/ 62 h 70"/>
                  <a:gd name="T36" fmla="*/ 34 w 43"/>
                  <a:gd name="T37" fmla="*/ 60 h 70"/>
                  <a:gd name="T38" fmla="*/ 31 w 43"/>
                  <a:gd name="T39" fmla="*/ 59 h 70"/>
                  <a:gd name="T40" fmla="*/ 26 w 43"/>
                  <a:gd name="T41" fmla="*/ 51 h 70"/>
                  <a:gd name="T42" fmla="*/ 24 w 43"/>
                  <a:gd name="T43" fmla="*/ 46 h 70"/>
                  <a:gd name="T44" fmla="*/ 21 w 43"/>
                  <a:gd name="T45" fmla="*/ 39 h 70"/>
                  <a:gd name="T46" fmla="*/ 17 w 43"/>
                  <a:gd name="T47" fmla="*/ 35 h 70"/>
                  <a:gd name="T48" fmla="*/ 15 w 43"/>
                  <a:gd name="T49" fmla="*/ 45 h 70"/>
                  <a:gd name="T50" fmla="*/ 16 w 43"/>
                  <a:gd name="T51" fmla="*/ 49 h 70"/>
                  <a:gd name="T52" fmla="*/ 17 w 43"/>
                  <a:gd name="T53" fmla="*/ 56 h 70"/>
                  <a:gd name="T54" fmla="*/ 17 w 43"/>
                  <a:gd name="T55" fmla="*/ 59 h 70"/>
                  <a:gd name="T56" fmla="*/ 17 w 43"/>
                  <a:gd name="T57" fmla="*/ 61 h 70"/>
                  <a:gd name="T58" fmla="*/ 17 w 43"/>
                  <a:gd name="T59" fmla="*/ 64 h 70"/>
                  <a:gd name="T60" fmla="*/ 9 w 43"/>
                  <a:gd name="T61" fmla="*/ 68 h 70"/>
                  <a:gd name="T62" fmla="*/ 5 w 43"/>
                  <a:gd name="T63" fmla="*/ 49 h 70"/>
                  <a:gd name="T64" fmla="*/ 4 w 43"/>
                  <a:gd name="T65" fmla="*/ 46 h 70"/>
                  <a:gd name="T66" fmla="*/ 4 w 43"/>
                  <a:gd name="T67" fmla="*/ 32 h 70"/>
                  <a:gd name="T68" fmla="*/ 3 w 43"/>
                  <a:gd name="T69" fmla="*/ 30 h 70"/>
                  <a:gd name="T70" fmla="*/ 2 w 43"/>
                  <a:gd name="T71" fmla="*/ 21 h 70"/>
                  <a:gd name="T72" fmla="*/ 1 w 43"/>
                  <a:gd name="T73" fmla="*/ 18 h 70"/>
                  <a:gd name="T74" fmla="*/ 2 w 43"/>
                  <a:gd name="T75" fmla="*/ 6 h 70"/>
                  <a:gd name="T76" fmla="*/ 13 w 43"/>
                  <a:gd name="T77" fmla="*/ 5 h 70"/>
                  <a:gd name="T78" fmla="*/ 15 w 43"/>
                  <a:gd name="T79" fmla="*/ 9 h 70"/>
                  <a:gd name="T80" fmla="*/ 21 w 43"/>
                  <a:gd name="T81" fmla="*/ 17 h 70"/>
                  <a:gd name="T82" fmla="*/ 26 w 43"/>
                  <a:gd name="T83" fmla="*/ 19 h 70"/>
                  <a:gd name="T84" fmla="*/ 27 w 43"/>
                  <a:gd name="T85" fmla="*/ 2 h 70"/>
                  <a:gd name="T86" fmla="*/ 31 w 43"/>
                  <a:gd name="T87" fmla="*/ 0 h 70"/>
                  <a:gd name="T88" fmla="*/ 35 w 43"/>
                  <a:gd name="T8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70">
                    <a:moveTo>
                      <a:pt x="35" y="2"/>
                    </a:moveTo>
                    <a:cubicBezTo>
                      <a:pt x="36" y="3"/>
                      <a:pt x="35" y="4"/>
                      <a:pt x="35" y="6"/>
                    </a:cubicBezTo>
                    <a:cubicBezTo>
                      <a:pt x="35" y="6"/>
                      <a:pt x="36" y="7"/>
                      <a:pt x="36" y="8"/>
                    </a:cubicBezTo>
                    <a:cubicBezTo>
                      <a:pt x="37" y="9"/>
                      <a:pt x="36" y="10"/>
                      <a:pt x="36" y="12"/>
                    </a:cubicBezTo>
                    <a:cubicBezTo>
                      <a:pt x="36" y="13"/>
                      <a:pt x="37" y="14"/>
                      <a:pt x="37" y="15"/>
                    </a:cubicBezTo>
                    <a:cubicBezTo>
                      <a:pt x="37" y="15"/>
                      <a:pt x="37" y="16"/>
                      <a:pt x="37" y="17"/>
                    </a:cubicBezTo>
                    <a:cubicBezTo>
                      <a:pt x="37" y="18"/>
                      <a:pt x="38" y="19"/>
                      <a:pt x="38" y="20"/>
                    </a:cubicBezTo>
                    <a:cubicBezTo>
                      <a:pt x="38" y="21"/>
                      <a:pt x="38" y="21"/>
                      <a:pt x="38" y="22"/>
                    </a:cubicBezTo>
                    <a:cubicBezTo>
                      <a:pt x="38" y="25"/>
                      <a:pt x="39" y="29"/>
                      <a:pt x="39" y="32"/>
                    </a:cubicBezTo>
                    <a:cubicBezTo>
                      <a:pt x="39" y="34"/>
                      <a:pt x="40" y="35"/>
                      <a:pt x="40" y="36"/>
                    </a:cubicBezTo>
                    <a:cubicBezTo>
                      <a:pt x="40" y="37"/>
                      <a:pt x="40" y="39"/>
                      <a:pt x="40" y="40"/>
                    </a:cubicBezTo>
                    <a:cubicBezTo>
                      <a:pt x="40" y="41"/>
                      <a:pt x="41" y="42"/>
                      <a:pt x="41" y="43"/>
                    </a:cubicBezTo>
                    <a:cubicBezTo>
                      <a:pt x="41" y="43"/>
                      <a:pt x="41" y="44"/>
                      <a:pt x="41" y="45"/>
                    </a:cubicBezTo>
                    <a:cubicBezTo>
                      <a:pt x="41" y="48"/>
                      <a:pt x="42" y="50"/>
                      <a:pt x="42" y="53"/>
                    </a:cubicBezTo>
                    <a:cubicBezTo>
                      <a:pt x="42" y="54"/>
                      <a:pt x="42" y="55"/>
                      <a:pt x="42" y="55"/>
                    </a:cubicBezTo>
                    <a:cubicBezTo>
                      <a:pt x="42" y="57"/>
                      <a:pt x="43" y="58"/>
                      <a:pt x="43" y="59"/>
                    </a:cubicBezTo>
                    <a:cubicBezTo>
                      <a:pt x="43" y="60"/>
                      <a:pt x="42" y="63"/>
                      <a:pt x="41" y="63"/>
                    </a:cubicBezTo>
                    <a:cubicBezTo>
                      <a:pt x="38" y="66"/>
                      <a:pt x="35" y="63"/>
                      <a:pt x="33" y="62"/>
                    </a:cubicBezTo>
                    <a:cubicBezTo>
                      <a:pt x="32" y="61"/>
                      <a:pt x="34" y="61"/>
                      <a:pt x="34" y="60"/>
                    </a:cubicBezTo>
                    <a:cubicBezTo>
                      <a:pt x="33" y="59"/>
                      <a:pt x="32" y="59"/>
                      <a:pt x="31" y="59"/>
                    </a:cubicBezTo>
                    <a:cubicBezTo>
                      <a:pt x="30" y="56"/>
                      <a:pt x="28" y="54"/>
                      <a:pt x="26" y="51"/>
                    </a:cubicBezTo>
                    <a:cubicBezTo>
                      <a:pt x="25" y="49"/>
                      <a:pt x="25" y="48"/>
                      <a:pt x="24" y="46"/>
                    </a:cubicBezTo>
                    <a:cubicBezTo>
                      <a:pt x="23" y="44"/>
                      <a:pt x="22" y="41"/>
                      <a:pt x="21" y="39"/>
                    </a:cubicBezTo>
                    <a:cubicBezTo>
                      <a:pt x="20" y="38"/>
                      <a:pt x="18" y="35"/>
                      <a:pt x="17" y="35"/>
                    </a:cubicBezTo>
                    <a:cubicBezTo>
                      <a:pt x="14" y="34"/>
                      <a:pt x="14" y="42"/>
                      <a:pt x="15" y="45"/>
                    </a:cubicBezTo>
                    <a:cubicBezTo>
                      <a:pt x="15" y="46"/>
                      <a:pt x="16" y="47"/>
                      <a:pt x="16" y="49"/>
                    </a:cubicBezTo>
                    <a:cubicBezTo>
                      <a:pt x="17" y="51"/>
                      <a:pt x="16" y="54"/>
                      <a:pt x="17" y="56"/>
                    </a:cubicBezTo>
                    <a:cubicBezTo>
                      <a:pt x="17" y="57"/>
                      <a:pt x="17" y="58"/>
                      <a:pt x="17" y="59"/>
                    </a:cubicBezTo>
                    <a:cubicBezTo>
                      <a:pt x="17" y="59"/>
                      <a:pt x="17" y="60"/>
                      <a:pt x="17" y="61"/>
                    </a:cubicBezTo>
                    <a:cubicBezTo>
                      <a:pt x="17" y="62"/>
                      <a:pt x="17" y="63"/>
                      <a:pt x="17" y="64"/>
                    </a:cubicBezTo>
                    <a:cubicBezTo>
                      <a:pt x="17" y="66"/>
                      <a:pt x="12" y="70"/>
                      <a:pt x="9" y="68"/>
                    </a:cubicBezTo>
                    <a:cubicBezTo>
                      <a:pt x="5" y="65"/>
                      <a:pt x="6" y="55"/>
                      <a:pt x="5" y="49"/>
                    </a:cubicBezTo>
                    <a:cubicBezTo>
                      <a:pt x="5" y="48"/>
                      <a:pt x="4" y="47"/>
                      <a:pt x="4" y="46"/>
                    </a:cubicBezTo>
                    <a:cubicBezTo>
                      <a:pt x="3" y="42"/>
                      <a:pt x="4" y="36"/>
                      <a:pt x="4" y="32"/>
                    </a:cubicBezTo>
                    <a:cubicBezTo>
                      <a:pt x="3" y="31"/>
                      <a:pt x="3" y="31"/>
                      <a:pt x="3" y="30"/>
                    </a:cubicBezTo>
                    <a:cubicBezTo>
                      <a:pt x="2" y="27"/>
                      <a:pt x="3" y="23"/>
                      <a:pt x="2" y="21"/>
                    </a:cubicBezTo>
                    <a:cubicBezTo>
                      <a:pt x="2" y="20"/>
                      <a:pt x="1" y="19"/>
                      <a:pt x="1" y="18"/>
                    </a:cubicBezTo>
                    <a:cubicBezTo>
                      <a:pt x="0" y="14"/>
                      <a:pt x="2" y="9"/>
                      <a:pt x="2" y="6"/>
                    </a:cubicBezTo>
                    <a:cubicBezTo>
                      <a:pt x="3" y="3"/>
                      <a:pt x="10" y="3"/>
                      <a:pt x="13" y="5"/>
                    </a:cubicBezTo>
                    <a:cubicBezTo>
                      <a:pt x="14" y="6"/>
                      <a:pt x="15" y="7"/>
                      <a:pt x="15" y="9"/>
                    </a:cubicBezTo>
                    <a:cubicBezTo>
                      <a:pt x="17" y="12"/>
                      <a:pt x="20" y="13"/>
                      <a:pt x="21" y="17"/>
                    </a:cubicBezTo>
                    <a:cubicBezTo>
                      <a:pt x="22" y="18"/>
                      <a:pt x="23" y="20"/>
                      <a:pt x="26" y="19"/>
                    </a:cubicBezTo>
                    <a:cubicBezTo>
                      <a:pt x="27" y="14"/>
                      <a:pt x="24" y="6"/>
                      <a:pt x="27" y="2"/>
                    </a:cubicBezTo>
                    <a:cubicBezTo>
                      <a:pt x="27" y="1"/>
                      <a:pt x="30" y="0"/>
                      <a:pt x="31" y="0"/>
                    </a:cubicBezTo>
                    <a:cubicBezTo>
                      <a:pt x="32" y="0"/>
                      <a:pt x="33" y="2"/>
                      <a:pt x="3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Freeform 38">
                <a:extLst>
                  <a:ext uri="{FF2B5EF4-FFF2-40B4-BE49-F238E27FC236}">
                    <a16:creationId xmlns:a16="http://schemas.microsoft.com/office/drawing/2014/main" id="{AEC78654-1A25-4D8A-9E67-4219D50AB312}"/>
                  </a:ext>
                </a:extLst>
              </p:cNvPr>
              <p:cNvSpPr>
                <a:spLocks/>
              </p:cNvSpPr>
              <p:nvPr/>
            </p:nvSpPr>
            <p:spPr bwMode="auto">
              <a:xfrm>
                <a:off x="2979" y="2374"/>
                <a:ext cx="83" cy="140"/>
              </a:xfrm>
              <a:custGeom>
                <a:avLst/>
                <a:gdLst>
                  <a:gd name="T0" fmla="*/ 37 w 40"/>
                  <a:gd name="T1" fmla="*/ 53 h 67"/>
                  <a:gd name="T2" fmla="*/ 38 w 40"/>
                  <a:gd name="T3" fmla="*/ 55 h 67"/>
                  <a:gd name="T4" fmla="*/ 32 w 40"/>
                  <a:gd name="T5" fmla="*/ 59 h 67"/>
                  <a:gd name="T6" fmla="*/ 29 w 40"/>
                  <a:gd name="T7" fmla="*/ 64 h 67"/>
                  <a:gd name="T8" fmla="*/ 25 w 40"/>
                  <a:gd name="T9" fmla="*/ 65 h 67"/>
                  <a:gd name="T10" fmla="*/ 22 w 40"/>
                  <a:gd name="T11" fmla="*/ 67 h 67"/>
                  <a:gd name="T12" fmla="*/ 13 w 40"/>
                  <a:gd name="T13" fmla="*/ 64 h 67"/>
                  <a:gd name="T14" fmla="*/ 11 w 40"/>
                  <a:gd name="T15" fmla="*/ 63 h 67"/>
                  <a:gd name="T16" fmla="*/ 7 w 40"/>
                  <a:gd name="T17" fmla="*/ 60 h 67"/>
                  <a:gd name="T18" fmla="*/ 5 w 40"/>
                  <a:gd name="T19" fmla="*/ 58 h 67"/>
                  <a:gd name="T20" fmla="*/ 4 w 40"/>
                  <a:gd name="T21" fmla="*/ 54 h 67"/>
                  <a:gd name="T22" fmla="*/ 2 w 40"/>
                  <a:gd name="T23" fmla="*/ 51 h 67"/>
                  <a:gd name="T24" fmla="*/ 2 w 40"/>
                  <a:gd name="T25" fmla="*/ 48 h 67"/>
                  <a:gd name="T26" fmla="*/ 2 w 40"/>
                  <a:gd name="T27" fmla="*/ 45 h 67"/>
                  <a:gd name="T28" fmla="*/ 3 w 40"/>
                  <a:gd name="T29" fmla="*/ 42 h 67"/>
                  <a:gd name="T30" fmla="*/ 2 w 40"/>
                  <a:gd name="T31" fmla="*/ 37 h 67"/>
                  <a:gd name="T32" fmla="*/ 2 w 40"/>
                  <a:gd name="T33" fmla="*/ 32 h 67"/>
                  <a:gd name="T34" fmla="*/ 2 w 40"/>
                  <a:gd name="T35" fmla="*/ 23 h 67"/>
                  <a:gd name="T36" fmla="*/ 2 w 40"/>
                  <a:gd name="T37" fmla="*/ 14 h 67"/>
                  <a:gd name="T38" fmla="*/ 3 w 40"/>
                  <a:gd name="T39" fmla="*/ 6 h 67"/>
                  <a:gd name="T40" fmla="*/ 2 w 40"/>
                  <a:gd name="T41" fmla="*/ 4 h 67"/>
                  <a:gd name="T42" fmla="*/ 11 w 40"/>
                  <a:gd name="T43" fmla="*/ 2 h 67"/>
                  <a:gd name="T44" fmla="*/ 12 w 40"/>
                  <a:gd name="T45" fmla="*/ 10 h 67"/>
                  <a:gd name="T46" fmla="*/ 12 w 40"/>
                  <a:gd name="T47" fmla="*/ 15 h 67"/>
                  <a:gd name="T48" fmla="*/ 11 w 40"/>
                  <a:gd name="T49" fmla="*/ 25 h 67"/>
                  <a:gd name="T50" fmla="*/ 12 w 40"/>
                  <a:gd name="T51" fmla="*/ 27 h 67"/>
                  <a:gd name="T52" fmla="*/ 12 w 40"/>
                  <a:gd name="T53" fmla="*/ 29 h 67"/>
                  <a:gd name="T54" fmla="*/ 12 w 40"/>
                  <a:gd name="T55" fmla="*/ 31 h 67"/>
                  <a:gd name="T56" fmla="*/ 11 w 40"/>
                  <a:gd name="T57" fmla="*/ 34 h 67"/>
                  <a:gd name="T58" fmla="*/ 12 w 40"/>
                  <a:gd name="T59" fmla="*/ 37 h 67"/>
                  <a:gd name="T60" fmla="*/ 12 w 40"/>
                  <a:gd name="T61" fmla="*/ 39 h 67"/>
                  <a:gd name="T62" fmla="*/ 12 w 40"/>
                  <a:gd name="T63" fmla="*/ 42 h 67"/>
                  <a:gd name="T64" fmla="*/ 12 w 40"/>
                  <a:gd name="T65" fmla="*/ 45 h 67"/>
                  <a:gd name="T66" fmla="*/ 13 w 40"/>
                  <a:gd name="T67" fmla="*/ 50 h 67"/>
                  <a:gd name="T68" fmla="*/ 15 w 40"/>
                  <a:gd name="T69" fmla="*/ 55 h 67"/>
                  <a:gd name="T70" fmla="*/ 24 w 40"/>
                  <a:gd name="T71" fmla="*/ 56 h 67"/>
                  <a:gd name="T72" fmla="*/ 26 w 40"/>
                  <a:gd name="T73" fmla="*/ 53 h 67"/>
                  <a:gd name="T74" fmla="*/ 28 w 40"/>
                  <a:gd name="T75" fmla="*/ 50 h 67"/>
                  <a:gd name="T76" fmla="*/ 29 w 40"/>
                  <a:gd name="T77" fmla="*/ 40 h 67"/>
                  <a:gd name="T78" fmla="*/ 29 w 40"/>
                  <a:gd name="T79" fmla="*/ 37 h 67"/>
                  <a:gd name="T80" fmla="*/ 29 w 40"/>
                  <a:gd name="T81" fmla="*/ 35 h 67"/>
                  <a:gd name="T82" fmla="*/ 29 w 40"/>
                  <a:gd name="T83" fmla="*/ 31 h 67"/>
                  <a:gd name="T84" fmla="*/ 29 w 40"/>
                  <a:gd name="T85" fmla="*/ 29 h 67"/>
                  <a:gd name="T86" fmla="*/ 28 w 40"/>
                  <a:gd name="T87" fmla="*/ 9 h 67"/>
                  <a:gd name="T88" fmla="*/ 29 w 40"/>
                  <a:gd name="T89" fmla="*/ 6 h 67"/>
                  <a:gd name="T90" fmla="*/ 29 w 40"/>
                  <a:gd name="T91" fmla="*/ 4 h 67"/>
                  <a:gd name="T92" fmla="*/ 33 w 40"/>
                  <a:gd name="T93" fmla="*/ 0 h 67"/>
                  <a:gd name="T94" fmla="*/ 38 w 40"/>
                  <a:gd name="T95" fmla="*/ 2 h 67"/>
                  <a:gd name="T96" fmla="*/ 38 w 40"/>
                  <a:gd name="T97" fmla="*/ 4 h 67"/>
                  <a:gd name="T98" fmla="*/ 39 w 40"/>
                  <a:gd name="T99" fmla="*/ 6 h 67"/>
                  <a:gd name="T100" fmla="*/ 38 w 40"/>
                  <a:gd name="T101" fmla="*/ 11 h 67"/>
                  <a:gd name="T102" fmla="*/ 39 w 40"/>
                  <a:gd name="T103" fmla="*/ 13 h 67"/>
                  <a:gd name="T104" fmla="*/ 39 w 40"/>
                  <a:gd name="T105" fmla="*/ 18 h 67"/>
                  <a:gd name="T106" fmla="*/ 39 w 40"/>
                  <a:gd name="T107" fmla="*/ 28 h 67"/>
                  <a:gd name="T108" fmla="*/ 39 w 40"/>
                  <a:gd name="T109" fmla="*/ 30 h 67"/>
                  <a:gd name="T110" fmla="*/ 39 w 40"/>
                  <a:gd name="T111" fmla="*/ 35 h 67"/>
                  <a:gd name="T112" fmla="*/ 39 w 40"/>
                  <a:gd name="T113" fmla="*/ 37 h 67"/>
                  <a:gd name="T114" fmla="*/ 39 w 40"/>
                  <a:gd name="T115" fmla="*/ 52 h 67"/>
                  <a:gd name="T116" fmla="*/ 37 w 40"/>
                  <a:gd name="T117"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67">
                    <a:moveTo>
                      <a:pt x="37" y="53"/>
                    </a:moveTo>
                    <a:cubicBezTo>
                      <a:pt x="36" y="54"/>
                      <a:pt x="38" y="54"/>
                      <a:pt x="38" y="55"/>
                    </a:cubicBezTo>
                    <a:cubicBezTo>
                      <a:pt x="36" y="57"/>
                      <a:pt x="35" y="59"/>
                      <a:pt x="32" y="59"/>
                    </a:cubicBezTo>
                    <a:cubicBezTo>
                      <a:pt x="32" y="60"/>
                      <a:pt x="31" y="63"/>
                      <a:pt x="29" y="64"/>
                    </a:cubicBezTo>
                    <a:cubicBezTo>
                      <a:pt x="28" y="64"/>
                      <a:pt x="27" y="64"/>
                      <a:pt x="25" y="65"/>
                    </a:cubicBezTo>
                    <a:cubicBezTo>
                      <a:pt x="24" y="65"/>
                      <a:pt x="23" y="66"/>
                      <a:pt x="22" y="67"/>
                    </a:cubicBezTo>
                    <a:cubicBezTo>
                      <a:pt x="19" y="67"/>
                      <a:pt x="15" y="66"/>
                      <a:pt x="13" y="64"/>
                    </a:cubicBezTo>
                    <a:cubicBezTo>
                      <a:pt x="12" y="64"/>
                      <a:pt x="12" y="63"/>
                      <a:pt x="11" y="63"/>
                    </a:cubicBezTo>
                    <a:cubicBezTo>
                      <a:pt x="9" y="63"/>
                      <a:pt x="8" y="61"/>
                      <a:pt x="7" y="60"/>
                    </a:cubicBezTo>
                    <a:cubicBezTo>
                      <a:pt x="7" y="59"/>
                      <a:pt x="6" y="59"/>
                      <a:pt x="5" y="58"/>
                    </a:cubicBezTo>
                    <a:cubicBezTo>
                      <a:pt x="5" y="57"/>
                      <a:pt x="4" y="56"/>
                      <a:pt x="4" y="54"/>
                    </a:cubicBezTo>
                    <a:cubicBezTo>
                      <a:pt x="3" y="53"/>
                      <a:pt x="2" y="52"/>
                      <a:pt x="2" y="51"/>
                    </a:cubicBezTo>
                    <a:cubicBezTo>
                      <a:pt x="2" y="50"/>
                      <a:pt x="2" y="49"/>
                      <a:pt x="2" y="48"/>
                    </a:cubicBezTo>
                    <a:cubicBezTo>
                      <a:pt x="2" y="47"/>
                      <a:pt x="2" y="46"/>
                      <a:pt x="2" y="45"/>
                    </a:cubicBezTo>
                    <a:cubicBezTo>
                      <a:pt x="2" y="44"/>
                      <a:pt x="3" y="43"/>
                      <a:pt x="3" y="42"/>
                    </a:cubicBezTo>
                    <a:cubicBezTo>
                      <a:pt x="3" y="40"/>
                      <a:pt x="1" y="39"/>
                      <a:pt x="2" y="37"/>
                    </a:cubicBezTo>
                    <a:cubicBezTo>
                      <a:pt x="2" y="35"/>
                      <a:pt x="4" y="33"/>
                      <a:pt x="2" y="32"/>
                    </a:cubicBezTo>
                    <a:cubicBezTo>
                      <a:pt x="2" y="29"/>
                      <a:pt x="2" y="26"/>
                      <a:pt x="2" y="23"/>
                    </a:cubicBezTo>
                    <a:cubicBezTo>
                      <a:pt x="1" y="20"/>
                      <a:pt x="2" y="17"/>
                      <a:pt x="2" y="14"/>
                    </a:cubicBezTo>
                    <a:cubicBezTo>
                      <a:pt x="2" y="11"/>
                      <a:pt x="0" y="7"/>
                      <a:pt x="3" y="6"/>
                    </a:cubicBezTo>
                    <a:cubicBezTo>
                      <a:pt x="3" y="5"/>
                      <a:pt x="2" y="5"/>
                      <a:pt x="2" y="4"/>
                    </a:cubicBezTo>
                    <a:cubicBezTo>
                      <a:pt x="3" y="1"/>
                      <a:pt x="8" y="0"/>
                      <a:pt x="11" y="2"/>
                    </a:cubicBezTo>
                    <a:cubicBezTo>
                      <a:pt x="12" y="4"/>
                      <a:pt x="12" y="7"/>
                      <a:pt x="12" y="10"/>
                    </a:cubicBezTo>
                    <a:cubicBezTo>
                      <a:pt x="12" y="12"/>
                      <a:pt x="12" y="13"/>
                      <a:pt x="12" y="15"/>
                    </a:cubicBezTo>
                    <a:cubicBezTo>
                      <a:pt x="12" y="18"/>
                      <a:pt x="11" y="21"/>
                      <a:pt x="11" y="25"/>
                    </a:cubicBezTo>
                    <a:cubicBezTo>
                      <a:pt x="11" y="26"/>
                      <a:pt x="12" y="26"/>
                      <a:pt x="12" y="27"/>
                    </a:cubicBezTo>
                    <a:cubicBezTo>
                      <a:pt x="12" y="27"/>
                      <a:pt x="12" y="28"/>
                      <a:pt x="12" y="29"/>
                    </a:cubicBezTo>
                    <a:cubicBezTo>
                      <a:pt x="12" y="30"/>
                      <a:pt x="12" y="31"/>
                      <a:pt x="12" y="31"/>
                    </a:cubicBezTo>
                    <a:cubicBezTo>
                      <a:pt x="12" y="32"/>
                      <a:pt x="11" y="33"/>
                      <a:pt x="11" y="34"/>
                    </a:cubicBezTo>
                    <a:cubicBezTo>
                      <a:pt x="11" y="35"/>
                      <a:pt x="12" y="36"/>
                      <a:pt x="12" y="37"/>
                    </a:cubicBezTo>
                    <a:cubicBezTo>
                      <a:pt x="13" y="38"/>
                      <a:pt x="12" y="39"/>
                      <a:pt x="12" y="39"/>
                    </a:cubicBezTo>
                    <a:cubicBezTo>
                      <a:pt x="12" y="40"/>
                      <a:pt x="12" y="41"/>
                      <a:pt x="12" y="42"/>
                    </a:cubicBezTo>
                    <a:cubicBezTo>
                      <a:pt x="12" y="43"/>
                      <a:pt x="12" y="44"/>
                      <a:pt x="12" y="45"/>
                    </a:cubicBezTo>
                    <a:cubicBezTo>
                      <a:pt x="12" y="46"/>
                      <a:pt x="13" y="48"/>
                      <a:pt x="13" y="50"/>
                    </a:cubicBezTo>
                    <a:cubicBezTo>
                      <a:pt x="14" y="52"/>
                      <a:pt x="15" y="53"/>
                      <a:pt x="15" y="55"/>
                    </a:cubicBezTo>
                    <a:cubicBezTo>
                      <a:pt x="19" y="56"/>
                      <a:pt x="20" y="58"/>
                      <a:pt x="24" y="56"/>
                    </a:cubicBezTo>
                    <a:cubicBezTo>
                      <a:pt x="25" y="56"/>
                      <a:pt x="26" y="55"/>
                      <a:pt x="26" y="53"/>
                    </a:cubicBezTo>
                    <a:cubicBezTo>
                      <a:pt x="28" y="53"/>
                      <a:pt x="28" y="52"/>
                      <a:pt x="28" y="50"/>
                    </a:cubicBezTo>
                    <a:cubicBezTo>
                      <a:pt x="28" y="47"/>
                      <a:pt x="28" y="43"/>
                      <a:pt x="29" y="40"/>
                    </a:cubicBezTo>
                    <a:cubicBezTo>
                      <a:pt x="29" y="39"/>
                      <a:pt x="29" y="38"/>
                      <a:pt x="29" y="37"/>
                    </a:cubicBezTo>
                    <a:cubicBezTo>
                      <a:pt x="29" y="36"/>
                      <a:pt x="29" y="36"/>
                      <a:pt x="29" y="35"/>
                    </a:cubicBezTo>
                    <a:cubicBezTo>
                      <a:pt x="29" y="33"/>
                      <a:pt x="30" y="32"/>
                      <a:pt x="29" y="31"/>
                    </a:cubicBezTo>
                    <a:cubicBezTo>
                      <a:pt x="29" y="30"/>
                      <a:pt x="29" y="29"/>
                      <a:pt x="29" y="29"/>
                    </a:cubicBezTo>
                    <a:cubicBezTo>
                      <a:pt x="29" y="23"/>
                      <a:pt x="28" y="16"/>
                      <a:pt x="28" y="9"/>
                    </a:cubicBezTo>
                    <a:cubicBezTo>
                      <a:pt x="28" y="8"/>
                      <a:pt x="29" y="7"/>
                      <a:pt x="29" y="6"/>
                    </a:cubicBezTo>
                    <a:cubicBezTo>
                      <a:pt x="29" y="6"/>
                      <a:pt x="29" y="5"/>
                      <a:pt x="29" y="4"/>
                    </a:cubicBezTo>
                    <a:cubicBezTo>
                      <a:pt x="29" y="4"/>
                      <a:pt x="32" y="1"/>
                      <a:pt x="33" y="0"/>
                    </a:cubicBezTo>
                    <a:cubicBezTo>
                      <a:pt x="35" y="0"/>
                      <a:pt x="38" y="1"/>
                      <a:pt x="38" y="2"/>
                    </a:cubicBezTo>
                    <a:cubicBezTo>
                      <a:pt x="39" y="3"/>
                      <a:pt x="38" y="3"/>
                      <a:pt x="38" y="4"/>
                    </a:cubicBezTo>
                    <a:cubicBezTo>
                      <a:pt x="38" y="5"/>
                      <a:pt x="39" y="5"/>
                      <a:pt x="39" y="6"/>
                    </a:cubicBezTo>
                    <a:cubicBezTo>
                      <a:pt x="39" y="7"/>
                      <a:pt x="39" y="10"/>
                      <a:pt x="38" y="11"/>
                    </a:cubicBezTo>
                    <a:cubicBezTo>
                      <a:pt x="38" y="12"/>
                      <a:pt x="39" y="13"/>
                      <a:pt x="39" y="13"/>
                    </a:cubicBezTo>
                    <a:cubicBezTo>
                      <a:pt x="40" y="15"/>
                      <a:pt x="39" y="16"/>
                      <a:pt x="39" y="18"/>
                    </a:cubicBezTo>
                    <a:cubicBezTo>
                      <a:pt x="38" y="22"/>
                      <a:pt x="40" y="25"/>
                      <a:pt x="39" y="28"/>
                    </a:cubicBezTo>
                    <a:cubicBezTo>
                      <a:pt x="38" y="29"/>
                      <a:pt x="39" y="29"/>
                      <a:pt x="39" y="30"/>
                    </a:cubicBezTo>
                    <a:cubicBezTo>
                      <a:pt x="39" y="32"/>
                      <a:pt x="38" y="33"/>
                      <a:pt x="39" y="35"/>
                    </a:cubicBezTo>
                    <a:cubicBezTo>
                      <a:pt x="39" y="36"/>
                      <a:pt x="39" y="36"/>
                      <a:pt x="39" y="37"/>
                    </a:cubicBezTo>
                    <a:cubicBezTo>
                      <a:pt x="40" y="41"/>
                      <a:pt x="39" y="47"/>
                      <a:pt x="39" y="52"/>
                    </a:cubicBezTo>
                    <a:cubicBezTo>
                      <a:pt x="38" y="52"/>
                      <a:pt x="37" y="53"/>
                      <a:pt x="3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sp>
        <p:nvSpPr>
          <p:cNvPr id="54" name="文本框 53">
            <a:extLst>
              <a:ext uri="{FF2B5EF4-FFF2-40B4-BE49-F238E27FC236}">
                <a16:creationId xmlns:a16="http://schemas.microsoft.com/office/drawing/2014/main" id="{2683791F-8062-46B4-A5A2-6FF63973C804}"/>
              </a:ext>
            </a:extLst>
          </p:cNvPr>
          <p:cNvSpPr txBox="1"/>
          <p:nvPr/>
        </p:nvSpPr>
        <p:spPr>
          <a:xfrm>
            <a:off x="2182310" y="2823859"/>
            <a:ext cx="7827383" cy="86177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5000" b="1" i="0" u="none" strike="noStrike" kern="120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rPr>
              <a:t>请各位老师批评指正</a:t>
            </a:r>
          </a:p>
        </p:txBody>
      </p:sp>
      <p:sp>
        <p:nvSpPr>
          <p:cNvPr id="55" name="文本框 13">
            <a:extLst>
              <a:ext uri="{FF2B5EF4-FFF2-40B4-BE49-F238E27FC236}">
                <a16:creationId xmlns:a16="http://schemas.microsoft.com/office/drawing/2014/main" id="{A360A289-EAF8-4474-A195-3234F4525500}"/>
              </a:ext>
            </a:extLst>
          </p:cNvPr>
          <p:cNvSpPr txBox="1">
            <a:spLocks noChangeArrowheads="1"/>
          </p:cNvSpPr>
          <p:nvPr/>
        </p:nvSpPr>
        <p:spPr bwMode="auto">
          <a:xfrm>
            <a:off x="3956570" y="3765629"/>
            <a:ext cx="4278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4F8A"/>
                </a:solidFill>
                <a:effectLst/>
                <a:uLnTx/>
                <a:uFillTx/>
                <a:latin typeface="微软雅黑" panose="020B0503020204020204" pitchFamily="34" charset="-122"/>
                <a:ea typeface="微软雅黑" panose="020B0503020204020204" pitchFamily="34" charset="-122"/>
                <a:cs typeface="+mn-cs"/>
              </a:rPr>
              <a:t>THANK YOU </a:t>
            </a:r>
            <a:endParaRPr kumimoji="0" lang="en-US" altLang="zh-CN" sz="1800" b="0" i="0" u="none" strike="noStrike" kern="120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2681289" y="3934907"/>
            <a:ext cx="6829425" cy="0"/>
            <a:chOff x="2571750" y="4129351"/>
            <a:chExt cx="6829425" cy="0"/>
          </a:xfrm>
        </p:grpSpPr>
        <p:cxnSp>
          <p:nvCxnSpPr>
            <p:cNvPr id="4" name="直接连接符 3"/>
            <p:cNvCxnSpPr/>
            <p:nvPr/>
          </p:nvCxnSpPr>
          <p:spPr>
            <a:xfrm>
              <a:off x="2571750" y="4129351"/>
              <a:ext cx="23431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058025" y="4129351"/>
              <a:ext cx="23431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0043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C9A69F2C-3AB4-4EC1-A7F5-7E497175D71F}"/>
              </a:ext>
            </a:extLst>
          </p:cNvPr>
          <p:cNvSpPr/>
          <p:nvPr/>
        </p:nvSpPr>
        <p:spPr>
          <a:xfrm>
            <a:off x="0" y="0"/>
            <a:ext cx="12192000" cy="6858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矩形 57"/>
          <p:cNvSpPr/>
          <p:nvPr/>
        </p:nvSpPr>
        <p:spPr>
          <a:xfrm>
            <a:off x="352425" y="304801"/>
            <a:ext cx="11449051" cy="6286500"/>
          </a:xfrm>
          <a:prstGeom prst="rect">
            <a:avLst/>
          </a:prstGeom>
          <a:solidFill>
            <a:srgbClr val="FBFBFB"/>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191"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6" name="组合 5"/>
          <p:cNvGrpSpPr/>
          <p:nvPr/>
        </p:nvGrpSpPr>
        <p:grpSpPr>
          <a:xfrm>
            <a:off x="6161709" y="1580684"/>
            <a:ext cx="755071" cy="600524"/>
            <a:chOff x="6683955" y="4147477"/>
            <a:chExt cx="755070" cy="600524"/>
          </a:xfrm>
        </p:grpSpPr>
        <p:sp>
          <p:nvSpPr>
            <p:cNvPr id="95" name="菱形 94"/>
            <p:cNvSpPr/>
            <p:nvPr/>
          </p:nvSpPr>
          <p:spPr>
            <a:xfrm>
              <a:off x="6761228" y="4147477"/>
              <a:ext cx="600525" cy="600524"/>
            </a:xfrm>
            <a:prstGeom prst="diamond">
              <a:avLst/>
            </a:prstGeom>
            <a:solidFill>
              <a:srgbClr val="00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6" name="文本框 95"/>
            <p:cNvSpPr txBox="1"/>
            <p:nvPr/>
          </p:nvSpPr>
          <p:spPr>
            <a:xfrm>
              <a:off x="6683955" y="4263073"/>
              <a:ext cx="755070"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BFBFB"/>
                  </a:solidFill>
                  <a:effectLst/>
                  <a:uLnTx/>
                  <a:uFillTx/>
                  <a:latin typeface="微软雅黑" panose="020B0503020204020204" pitchFamily="34" charset="-122"/>
                  <a:ea typeface="微软雅黑" panose="020B0503020204020204" pitchFamily="34" charset="-122"/>
                  <a:cs typeface="+mn-cs"/>
                </a:rPr>
                <a:t>01</a:t>
              </a:r>
              <a:endParaRPr kumimoji="0" lang="zh-CN" altLang="en-US" sz="1800" b="1" i="0" u="none" strike="noStrike" kern="1200" cap="none" spc="0" normalizeH="0" baseline="0" noProof="0" dirty="0">
                <a:ln>
                  <a:noFill/>
                </a:ln>
                <a:solidFill>
                  <a:srgbClr val="FBFBFB"/>
                </a:solidFill>
                <a:effectLst/>
                <a:uLnTx/>
                <a:uFillTx/>
                <a:latin typeface="微软雅黑" panose="020B0503020204020204" pitchFamily="34" charset="-122"/>
                <a:ea typeface="微软雅黑" panose="020B0503020204020204" pitchFamily="34" charset="-122"/>
                <a:cs typeface="+mn-cs"/>
              </a:endParaRPr>
            </a:p>
          </p:txBody>
        </p:sp>
      </p:grpSp>
      <p:sp>
        <p:nvSpPr>
          <p:cNvPr id="104" name="文本框 103">
            <a:extLst>
              <a:ext uri="{FF2B5EF4-FFF2-40B4-BE49-F238E27FC236}">
                <a16:creationId xmlns:a16="http://schemas.microsoft.com/office/drawing/2014/main" id="{EDAC6E4E-0D8B-4055-A68C-3F849EF2175A}"/>
              </a:ext>
            </a:extLst>
          </p:cNvPr>
          <p:cNvSpPr txBox="1"/>
          <p:nvPr/>
        </p:nvSpPr>
        <p:spPr>
          <a:xfrm>
            <a:off x="7024737" y="1650114"/>
            <a:ext cx="4261230" cy="461665"/>
          </a:xfrm>
          <a:prstGeom prst="rect">
            <a:avLst/>
          </a:prstGeom>
          <a:noFill/>
        </p:spPr>
        <p:txBody>
          <a:bodyPr wrap="square" rtlCol="0">
            <a:spAutoFit/>
          </a:bodyPr>
          <a:lstStyle/>
          <a:p>
            <a:pPr lvl="0" defTabSz="914377">
              <a:defRPr/>
            </a:pPr>
            <a:r>
              <a:rPr kumimoji="0" lang="zh-CN" altLang="en-US" sz="2400" b="1" i="0" u="none" strike="noStrike" kern="120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rPr>
              <a:t>算法原理</a:t>
            </a:r>
          </a:p>
        </p:txBody>
      </p:sp>
      <p:grpSp>
        <p:nvGrpSpPr>
          <p:cNvPr id="7" name="组合 6"/>
          <p:cNvGrpSpPr/>
          <p:nvPr/>
        </p:nvGrpSpPr>
        <p:grpSpPr>
          <a:xfrm>
            <a:off x="6161708" y="2570522"/>
            <a:ext cx="755071" cy="600524"/>
            <a:chOff x="6683955" y="5147168"/>
            <a:chExt cx="755070" cy="600524"/>
          </a:xfrm>
        </p:grpSpPr>
        <p:sp>
          <p:nvSpPr>
            <p:cNvPr id="98" name="菱形 97"/>
            <p:cNvSpPr/>
            <p:nvPr/>
          </p:nvSpPr>
          <p:spPr>
            <a:xfrm>
              <a:off x="6761228" y="5147168"/>
              <a:ext cx="600525" cy="600524"/>
            </a:xfrm>
            <a:prstGeom prst="diamond">
              <a:avLst/>
            </a:prstGeom>
            <a:solidFill>
              <a:srgbClr val="00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9" name="文本框 98"/>
            <p:cNvSpPr txBox="1"/>
            <p:nvPr/>
          </p:nvSpPr>
          <p:spPr>
            <a:xfrm>
              <a:off x="6683955" y="5262764"/>
              <a:ext cx="755070"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BFBFB"/>
                  </a:solidFill>
                  <a:effectLst/>
                  <a:uLnTx/>
                  <a:uFillTx/>
                  <a:latin typeface="微软雅黑" panose="020B0503020204020204" pitchFamily="34" charset="-122"/>
                  <a:ea typeface="微软雅黑" panose="020B0503020204020204" pitchFamily="34" charset="-122"/>
                  <a:cs typeface="+mn-cs"/>
                </a:rPr>
                <a:t>02</a:t>
              </a:r>
              <a:endParaRPr kumimoji="0" lang="zh-CN" altLang="en-US" sz="1800" b="1" i="0" u="none" strike="noStrike" kern="1200" cap="none" spc="0" normalizeH="0" baseline="0" noProof="0" dirty="0">
                <a:ln>
                  <a:noFill/>
                </a:ln>
                <a:solidFill>
                  <a:srgbClr val="FBFBFB"/>
                </a:solidFill>
                <a:effectLst/>
                <a:uLnTx/>
                <a:uFillTx/>
                <a:latin typeface="微软雅黑" panose="020B0503020204020204" pitchFamily="34" charset="-122"/>
                <a:ea typeface="微软雅黑" panose="020B0503020204020204" pitchFamily="34" charset="-122"/>
                <a:cs typeface="+mn-cs"/>
              </a:endParaRPr>
            </a:p>
          </p:txBody>
        </p:sp>
      </p:grpSp>
      <p:sp>
        <p:nvSpPr>
          <p:cNvPr id="105" name="文本框 104">
            <a:extLst>
              <a:ext uri="{FF2B5EF4-FFF2-40B4-BE49-F238E27FC236}">
                <a16:creationId xmlns:a16="http://schemas.microsoft.com/office/drawing/2014/main" id="{5AA94401-21FC-496C-B6A3-D8A4D07C0E01}"/>
              </a:ext>
            </a:extLst>
          </p:cNvPr>
          <p:cNvSpPr txBox="1"/>
          <p:nvPr/>
        </p:nvSpPr>
        <p:spPr>
          <a:xfrm>
            <a:off x="7018759" y="2639952"/>
            <a:ext cx="4261230" cy="461665"/>
          </a:xfrm>
          <a:prstGeom prst="rect">
            <a:avLst/>
          </a:prstGeom>
          <a:noFill/>
        </p:spPr>
        <p:txBody>
          <a:bodyPr wrap="square" rtlCol="0">
            <a:spAutoFit/>
          </a:bodyPr>
          <a:lstStyle/>
          <a:p>
            <a:pPr lvl="0" defTabSz="914377">
              <a:defRPr/>
            </a:pPr>
            <a:r>
              <a:rPr lang="zh-CN" altLang="en-US" sz="2400" b="1" dirty="0">
                <a:solidFill>
                  <a:srgbClr val="004F8A"/>
                </a:solidFill>
                <a:latin typeface="微软雅黑" panose="020B0503020204020204" pitchFamily="34" charset="-122"/>
                <a:ea typeface="微软雅黑" panose="020B0503020204020204" pitchFamily="34" charset="-122"/>
              </a:rPr>
              <a:t>双图蒙太奇</a:t>
            </a:r>
          </a:p>
        </p:txBody>
      </p:sp>
      <p:pic>
        <p:nvPicPr>
          <p:cNvPr id="80" name="图片 79">
            <a:extLst>
              <a:ext uri="{FF2B5EF4-FFF2-40B4-BE49-F238E27FC236}">
                <a16:creationId xmlns:a16="http://schemas.microsoft.com/office/drawing/2014/main" id="{1FA2BDED-196C-455B-9D79-A1490846EE59}"/>
              </a:ext>
            </a:extLst>
          </p:cNvPr>
          <p:cNvPicPr>
            <a:picLocks noChangeAspect="1"/>
          </p:cNvPicPr>
          <p:nvPr/>
        </p:nvPicPr>
        <p:blipFill rotWithShape="1">
          <a:blip r:embed="rId3">
            <a:extLst>
              <a:ext uri="{28A0092B-C50C-407E-A947-70E740481C1C}">
                <a14:useLocalDpi xmlns:a14="http://schemas.microsoft.com/office/drawing/2010/main" val="0"/>
              </a:ext>
            </a:extLst>
          </a:blip>
          <a:srcRect l="25471" t="248" r="23311" b="5689"/>
          <a:stretch/>
        </p:blipFill>
        <p:spPr>
          <a:xfrm>
            <a:off x="457202" y="409575"/>
            <a:ext cx="4727065" cy="6076951"/>
          </a:xfrm>
          <a:custGeom>
            <a:avLst/>
            <a:gdLst>
              <a:gd name="connsiteX0" fmla="*/ 0 w 4727065"/>
              <a:gd name="connsiteY0" fmla="*/ 0 h 6076950"/>
              <a:gd name="connsiteX1" fmla="*/ 4318041 w 4727065"/>
              <a:gd name="connsiteY1" fmla="*/ 1 h 6076950"/>
              <a:gd name="connsiteX2" fmla="*/ 4318041 w 4727065"/>
              <a:gd name="connsiteY2" fmla="*/ 2617450 h 6076950"/>
              <a:gd name="connsiteX3" fmla="*/ 4727065 w 4727065"/>
              <a:gd name="connsiteY3" fmla="*/ 3026474 h 6076950"/>
              <a:gd name="connsiteX4" fmla="*/ 4318041 w 4727065"/>
              <a:gd name="connsiteY4" fmla="*/ 3435499 h 6076950"/>
              <a:gd name="connsiteX5" fmla="*/ 4318041 w 4727065"/>
              <a:gd name="connsiteY5" fmla="*/ 6076950 h 6076950"/>
              <a:gd name="connsiteX6" fmla="*/ 1962746 w 4727065"/>
              <a:gd name="connsiteY6" fmla="*/ 6076950 h 6076950"/>
              <a:gd name="connsiteX7" fmla="*/ 0 w 4727065"/>
              <a:gd name="connsiteY7" fmla="*/ 6076950 h 607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7065" h="6076950">
                <a:moveTo>
                  <a:pt x="0" y="0"/>
                </a:moveTo>
                <a:lnTo>
                  <a:pt x="4318041" y="1"/>
                </a:lnTo>
                <a:lnTo>
                  <a:pt x="4318041" y="2617450"/>
                </a:lnTo>
                <a:lnTo>
                  <a:pt x="4727065" y="3026474"/>
                </a:lnTo>
                <a:lnTo>
                  <a:pt x="4318041" y="3435499"/>
                </a:lnTo>
                <a:lnTo>
                  <a:pt x="4318041" y="6076950"/>
                </a:lnTo>
                <a:lnTo>
                  <a:pt x="1962746" y="6076950"/>
                </a:lnTo>
                <a:lnTo>
                  <a:pt x="0" y="6076950"/>
                </a:lnTo>
                <a:close/>
              </a:path>
            </a:pathLst>
          </a:custGeom>
        </p:spPr>
      </p:pic>
      <p:sp>
        <p:nvSpPr>
          <p:cNvPr id="107" name="任意多边形 106"/>
          <p:cNvSpPr/>
          <p:nvPr/>
        </p:nvSpPr>
        <p:spPr>
          <a:xfrm rot="13500000">
            <a:off x="-1058964" y="-227135"/>
            <a:ext cx="7350368" cy="7350368"/>
          </a:xfrm>
          <a:custGeom>
            <a:avLst/>
            <a:gdLst>
              <a:gd name="connsiteX0" fmla="*/ 7350368 w 7350368"/>
              <a:gd name="connsiteY0" fmla="*/ 4297053 h 7350368"/>
              <a:gd name="connsiteX1" fmla="*/ 4297052 w 7350368"/>
              <a:gd name="connsiteY1" fmla="*/ 7350368 h 7350368"/>
              <a:gd name="connsiteX2" fmla="*/ 2446236 w 7350368"/>
              <a:gd name="connsiteY2" fmla="*/ 5499552 h 7350368"/>
              <a:gd name="connsiteX3" fmla="*/ 1867788 w 7350368"/>
              <a:gd name="connsiteY3" fmla="*/ 5499552 h 7350368"/>
              <a:gd name="connsiteX4" fmla="*/ 1867788 w 7350368"/>
              <a:gd name="connsiteY4" fmla="*/ 4921104 h 7350368"/>
              <a:gd name="connsiteX5" fmla="*/ 0 w 7350368"/>
              <a:gd name="connsiteY5" fmla="*/ 3053316 h 7350368"/>
              <a:gd name="connsiteX6" fmla="*/ 3053315 w 7350368"/>
              <a:gd name="connsiteY6" fmla="*/ 0 h 735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50368" h="7350368">
                <a:moveTo>
                  <a:pt x="7350368" y="4297053"/>
                </a:moveTo>
                <a:lnTo>
                  <a:pt x="4297052" y="7350368"/>
                </a:lnTo>
                <a:lnTo>
                  <a:pt x="2446236" y="5499552"/>
                </a:lnTo>
                <a:lnTo>
                  <a:pt x="1867788" y="5499552"/>
                </a:lnTo>
                <a:lnTo>
                  <a:pt x="1867788" y="4921104"/>
                </a:lnTo>
                <a:lnTo>
                  <a:pt x="0" y="3053316"/>
                </a:lnTo>
                <a:lnTo>
                  <a:pt x="3053315" y="0"/>
                </a:lnTo>
                <a:close/>
              </a:path>
            </a:pathLst>
          </a:custGeom>
          <a:solidFill>
            <a:srgbClr val="004F8A">
              <a:alpha val="88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191"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1" name="组合 30"/>
          <p:cNvGrpSpPr/>
          <p:nvPr/>
        </p:nvGrpSpPr>
        <p:grpSpPr>
          <a:xfrm>
            <a:off x="4775174" y="2831451"/>
            <a:ext cx="624967" cy="1233199"/>
            <a:chOff x="4820043" y="2829118"/>
            <a:chExt cx="624966" cy="1233198"/>
          </a:xfrm>
        </p:grpSpPr>
        <p:cxnSp>
          <p:nvCxnSpPr>
            <p:cNvPr id="30" name="直接连接符 29"/>
            <p:cNvCxnSpPr/>
            <p:nvPr/>
          </p:nvCxnSpPr>
          <p:spPr>
            <a:xfrm>
              <a:off x="4820043" y="2829118"/>
              <a:ext cx="624966" cy="618932"/>
            </a:xfrm>
            <a:prstGeom prst="line">
              <a:avLst/>
            </a:prstGeom>
            <a:ln w="12700">
              <a:solidFill>
                <a:srgbClr val="1B6095"/>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4820043" y="3443384"/>
              <a:ext cx="624966" cy="618932"/>
            </a:xfrm>
            <a:prstGeom prst="line">
              <a:avLst/>
            </a:prstGeom>
            <a:ln w="12700">
              <a:solidFill>
                <a:srgbClr val="1B6095"/>
              </a:solidFill>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904A01BB-2433-494A-B28F-B6920665DF00}"/>
              </a:ext>
            </a:extLst>
          </p:cNvPr>
          <p:cNvSpPr txBox="1"/>
          <p:nvPr/>
        </p:nvSpPr>
        <p:spPr>
          <a:xfrm>
            <a:off x="808383" y="2924186"/>
            <a:ext cx="3472293" cy="830997"/>
          </a:xfrm>
          <a:prstGeom prst="rect">
            <a:avLst/>
          </a:prstGeom>
          <a:noFill/>
        </p:spPr>
        <p:txBody>
          <a:bodyPr wrap="square" rtlCol="0">
            <a:spAutoFit/>
          </a:bodyPr>
          <a:lstStyle/>
          <a:p>
            <a:pPr lvl="0" algn="ctr" defTabSz="914377">
              <a:defRPr/>
            </a:pPr>
            <a:r>
              <a:rPr lang="zh-CN" altLang="en-US" sz="4800" b="1" dirty="0">
                <a:solidFill>
                  <a:schemeClr val="bg1"/>
                </a:solidFill>
                <a:latin typeface="微软雅黑" panose="020B0503020204020204" pitchFamily="34" charset="-122"/>
                <a:ea typeface="微软雅黑" panose="020B0503020204020204" pitchFamily="34" charset="-122"/>
              </a:rPr>
              <a:t>目录</a:t>
            </a:r>
          </a:p>
        </p:txBody>
      </p:sp>
      <p:grpSp>
        <p:nvGrpSpPr>
          <p:cNvPr id="33" name="组合 32">
            <a:extLst>
              <a:ext uri="{FF2B5EF4-FFF2-40B4-BE49-F238E27FC236}">
                <a16:creationId xmlns:a16="http://schemas.microsoft.com/office/drawing/2014/main" id="{8FF9DD80-3DB0-459A-B9F4-B3187F6FB1C4}"/>
              </a:ext>
            </a:extLst>
          </p:cNvPr>
          <p:cNvGrpSpPr/>
          <p:nvPr/>
        </p:nvGrpSpPr>
        <p:grpSpPr>
          <a:xfrm>
            <a:off x="6168951" y="3558940"/>
            <a:ext cx="755071" cy="600524"/>
            <a:chOff x="6683955" y="5147168"/>
            <a:chExt cx="755070" cy="600524"/>
          </a:xfrm>
        </p:grpSpPr>
        <p:sp>
          <p:nvSpPr>
            <p:cNvPr id="34" name="菱形 33">
              <a:extLst>
                <a:ext uri="{FF2B5EF4-FFF2-40B4-BE49-F238E27FC236}">
                  <a16:creationId xmlns:a16="http://schemas.microsoft.com/office/drawing/2014/main" id="{EE96DE49-78D7-4CBF-A4A9-B6AA5740EF81}"/>
                </a:ext>
              </a:extLst>
            </p:cNvPr>
            <p:cNvSpPr/>
            <p:nvPr/>
          </p:nvSpPr>
          <p:spPr>
            <a:xfrm>
              <a:off x="6761228" y="5147168"/>
              <a:ext cx="600525" cy="600524"/>
            </a:xfrm>
            <a:prstGeom prst="diamond">
              <a:avLst/>
            </a:prstGeom>
            <a:solidFill>
              <a:srgbClr val="00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9" name="文本框 38">
              <a:extLst>
                <a:ext uri="{FF2B5EF4-FFF2-40B4-BE49-F238E27FC236}">
                  <a16:creationId xmlns:a16="http://schemas.microsoft.com/office/drawing/2014/main" id="{A8A6FE0C-32D0-4F7A-9C10-13553A4C14CC}"/>
                </a:ext>
              </a:extLst>
            </p:cNvPr>
            <p:cNvSpPr txBox="1"/>
            <p:nvPr/>
          </p:nvSpPr>
          <p:spPr>
            <a:xfrm>
              <a:off x="6683955" y="5262764"/>
              <a:ext cx="755070"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BFBFB"/>
                  </a:solidFill>
                  <a:effectLst/>
                  <a:uLnTx/>
                  <a:uFillTx/>
                  <a:latin typeface="微软雅黑" panose="020B0503020204020204" pitchFamily="34" charset="-122"/>
                  <a:ea typeface="微软雅黑" panose="020B0503020204020204" pitchFamily="34" charset="-122"/>
                  <a:cs typeface="+mn-cs"/>
                </a:rPr>
                <a:t>03</a:t>
              </a:r>
              <a:endParaRPr kumimoji="0" lang="zh-CN" altLang="en-US" sz="1800" b="1" i="0" u="none" strike="noStrike" kern="1200" cap="none" spc="0" normalizeH="0" baseline="0" noProof="0" dirty="0">
                <a:ln>
                  <a:noFill/>
                </a:ln>
                <a:solidFill>
                  <a:srgbClr val="FBFBFB"/>
                </a:solidFill>
                <a:effectLst/>
                <a:uLnTx/>
                <a:uFillTx/>
                <a:latin typeface="微软雅黑" panose="020B0503020204020204" pitchFamily="34" charset="-122"/>
                <a:ea typeface="微软雅黑" panose="020B0503020204020204" pitchFamily="34" charset="-122"/>
                <a:cs typeface="+mn-cs"/>
              </a:endParaRPr>
            </a:p>
          </p:txBody>
        </p:sp>
      </p:grpSp>
      <p:sp>
        <p:nvSpPr>
          <p:cNvPr id="40" name="文本框 39">
            <a:extLst>
              <a:ext uri="{FF2B5EF4-FFF2-40B4-BE49-F238E27FC236}">
                <a16:creationId xmlns:a16="http://schemas.microsoft.com/office/drawing/2014/main" id="{0A5D71BA-283D-4034-9861-7216761A8B91}"/>
              </a:ext>
            </a:extLst>
          </p:cNvPr>
          <p:cNvSpPr txBox="1"/>
          <p:nvPr/>
        </p:nvSpPr>
        <p:spPr>
          <a:xfrm>
            <a:off x="7018759" y="3635337"/>
            <a:ext cx="3190366" cy="461665"/>
          </a:xfrm>
          <a:prstGeom prst="rect">
            <a:avLst/>
          </a:prstGeom>
          <a:noFill/>
        </p:spPr>
        <p:txBody>
          <a:bodyPr wrap="square" rtlCol="0">
            <a:spAutoFit/>
          </a:bodyPr>
          <a:lstStyle/>
          <a:p>
            <a:pPr lvl="0" defTabSz="914377">
              <a:defRPr/>
            </a:pPr>
            <a:r>
              <a:rPr lang="zh-CN" altLang="en-US" sz="2400" b="1" noProof="0" dirty="0">
                <a:solidFill>
                  <a:srgbClr val="004F8A"/>
                </a:solidFill>
                <a:latin typeface="微软雅黑" panose="020B0503020204020204" pitchFamily="34" charset="-122"/>
                <a:ea typeface="微软雅黑" panose="020B0503020204020204" pitchFamily="34" charset="-122"/>
              </a:rPr>
              <a:t>多图像蒙太奇</a:t>
            </a:r>
            <a:r>
              <a:rPr lang="en-US" altLang="zh-CN" sz="2400" b="1" noProof="0" dirty="0">
                <a:solidFill>
                  <a:srgbClr val="004F8A"/>
                </a:solidFill>
                <a:latin typeface="微软雅黑" panose="020B0503020204020204" pitchFamily="34" charset="-122"/>
                <a:ea typeface="微软雅黑" panose="020B0503020204020204" pitchFamily="34" charset="-122"/>
              </a:rPr>
              <a:t>(bonus)</a:t>
            </a:r>
            <a:endParaRPr kumimoji="0" lang="zh-CN" altLang="en-US" sz="2400" b="1" i="0" u="none" strike="noStrike" kern="120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EEE5B0AA-E395-E506-6F58-EDCD8AD68134}"/>
              </a:ext>
            </a:extLst>
          </p:cNvPr>
          <p:cNvGrpSpPr/>
          <p:nvPr/>
        </p:nvGrpSpPr>
        <p:grpSpPr>
          <a:xfrm>
            <a:off x="6168951" y="4547358"/>
            <a:ext cx="755071" cy="600524"/>
            <a:chOff x="6683955" y="5147168"/>
            <a:chExt cx="755070" cy="600524"/>
          </a:xfrm>
        </p:grpSpPr>
        <p:sp>
          <p:nvSpPr>
            <p:cNvPr id="18" name="菱形 17">
              <a:extLst>
                <a:ext uri="{FF2B5EF4-FFF2-40B4-BE49-F238E27FC236}">
                  <a16:creationId xmlns:a16="http://schemas.microsoft.com/office/drawing/2014/main" id="{754EE865-F7A7-62F0-0135-E28A5955497E}"/>
                </a:ext>
              </a:extLst>
            </p:cNvPr>
            <p:cNvSpPr/>
            <p:nvPr/>
          </p:nvSpPr>
          <p:spPr>
            <a:xfrm>
              <a:off x="6761228" y="5147168"/>
              <a:ext cx="600525" cy="600524"/>
            </a:xfrm>
            <a:prstGeom prst="diamond">
              <a:avLst/>
            </a:prstGeom>
            <a:solidFill>
              <a:srgbClr val="004F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C38A90BB-9612-E8D7-1147-7E0A4540875B}"/>
                </a:ext>
              </a:extLst>
            </p:cNvPr>
            <p:cNvSpPr txBox="1"/>
            <p:nvPr/>
          </p:nvSpPr>
          <p:spPr>
            <a:xfrm>
              <a:off x="6683955" y="5262764"/>
              <a:ext cx="755070"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BFBFB"/>
                  </a:solidFill>
                  <a:effectLst/>
                  <a:uLnTx/>
                  <a:uFillTx/>
                  <a:latin typeface="微软雅黑" panose="020B0503020204020204" pitchFamily="34" charset="-122"/>
                  <a:ea typeface="微软雅黑" panose="020B0503020204020204" pitchFamily="34" charset="-122"/>
                  <a:cs typeface="+mn-cs"/>
                </a:rPr>
                <a:t>04</a:t>
              </a:r>
              <a:endParaRPr kumimoji="0" lang="zh-CN" altLang="en-US" sz="1800" b="1" i="0" u="none" strike="noStrike" kern="1200" cap="none" spc="0" normalizeH="0" baseline="0" noProof="0" dirty="0">
                <a:ln>
                  <a:noFill/>
                </a:ln>
                <a:solidFill>
                  <a:srgbClr val="FBFBFB"/>
                </a:solidFill>
                <a:effectLst/>
                <a:uLnTx/>
                <a:uFillTx/>
                <a:latin typeface="微软雅黑" panose="020B0503020204020204" pitchFamily="34" charset="-122"/>
                <a:ea typeface="微软雅黑" panose="020B0503020204020204" pitchFamily="34" charset="-122"/>
                <a:cs typeface="+mn-cs"/>
              </a:endParaRPr>
            </a:p>
          </p:txBody>
        </p:sp>
      </p:grpSp>
      <p:sp>
        <p:nvSpPr>
          <p:cNvPr id="20" name="文本框 19">
            <a:extLst>
              <a:ext uri="{FF2B5EF4-FFF2-40B4-BE49-F238E27FC236}">
                <a16:creationId xmlns:a16="http://schemas.microsoft.com/office/drawing/2014/main" id="{651AA238-DFC0-9F32-2640-606885FE0EDC}"/>
              </a:ext>
            </a:extLst>
          </p:cNvPr>
          <p:cNvSpPr txBox="1"/>
          <p:nvPr/>
        </p:nvSpPr>
        <p:spPr>
          <a:xfrm>
            <a:off x="7031997" y="4630722"/>
            <a:ext cx="4081480" cy="461665"/>
          </a:xfrm>
          <a:prstGeom prst="rect">
            <a:avLst/>
          </a:prstGeom>
          <a:noFill/>
        </p:spPr>
        <p:txBody>
          <a:bodyPr wrap="square" rtlCol="0">
            <a:spAutoFit/>
          </a:bodyPr>
          <a:lstStyle/>
          <a:p>
            <a:pPr lvl="0" defTabSz="914377">
              <a:defRPr/>
            </a:pPr>
            <a:r>
              <a:rPr lang="zh-CN" altLang="en-US" sz="2400" b="1" dirty="0">
                <a:solidFill>
                  <a:srgbClr val="004F8A"/>
                </a:solidFill>
                <a:latin typeface="微软雅黑" panose="020B0503020204020204" pitchFamily="34" charset="-122"/>
                <a:ea typeface="微软雅黑" panose="020B0503020204020204" pitchFamily="34" charset="-122"/>
              </a:rPr>
              <a:t>单笔刷</a:t>
            </a:r>
            <a:r>
              <a:rPr lang="en-US" altLang="zh-CN" sz="2400" b="1" noProof="0" dirty="0">
                <a:solidFill>
                  <a:srgbClr val="004F8A"/>
                </a:solidFill>
                <a:latin typeface="微软雅黑" panose="020B0503020204020204" pitchFamily="34" charset="-122"/>
                <a:ea typeface="微软雅黑" panose="020B0503020204020204" pitchFamily="34" charset="-122"/>
              </a:rPr>
              <a:t>(bonus)</a:t>
            </a:r>
          </a:p>
        </p:txBody>
      </p:sp>
    </p:spTree>
    <p:extLst>
      <p:ext uri="{BB962C8B-B14F-4D97-AF65-F5344CB8AC3E}">
        <p14:creationId xmlns:p14="http://schemas.microsoft.com/office/powerpoint/2010/main" val="214260707"/>
      </p:ext>
    </p:extLst>
  </p:cSld>
  <p:clrMapOvr>
    <a:masterClrMapping/>
  </p:clrMapOvr>
  <mc:AlternateContent xmlns:mc="http://schemas.openxmlformats.org/markup-compatibility/2006" xmlns:p14="http://schemas.microsoft.com/office/powerpoint/2010/main">
    <mc:Choice Requires="p14">
      <p:transition p14:dur="0" advTm="662"/>
    </mc:Choice>
    <mc:Fallback xmlns="">
      <p:transition advTm="66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B1AA5E27-2EAA-4B1E-83B9-59131548F70B}"/>
              </a:ext>
            </a:extLst>
          </p:cNvPr>
          <p:cNvSpPr/>
          <p:nvPr/>
        </p:nvSpPr>
        <p:spPr>
          <a:xfrm>
            <a:off x="484779" y="14653"/>
            <a:ext cx="2394064" cy="69871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38" name="直接连接符 72">
            <a:extLst>
              <a:ext uri="{FF2B5EF4-FFF2-40B4-BE49-F238E27FC236}">
                <a16:creationId xmlns:a16="http://schemas.microsoft.com/office/drawing/2014/main" id="{3D0A324E-404B-4994-B66E-CBD01C93A6C3}"/>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5A68D4B7-3BDB-41A0-81F3-00FB658E32F0}"/>
              </a:ext>
            </a:extLst>
          </p:cNvPr>
          <p:cNvSpPr/>
          <p:nvPr/>
        </p:nvSpPr>
        <p:spPr>
          <a:xfrm>
            <a:off x="484780" y="73413"/>
            <a:ext cx="2394063"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defRPr/>
            </a:pPr>
            <a:r>
              <a:rPr lang="zh-CN" altLang="en-US" sz="3200" b="1" spc="100" dirty="0">
                <a:solidFill>
                  <a:prstClr val="white"/>
                </a:solidFill>
                <a:latin typeface="微软雅黑" panose="020B0503020204020204" pitchFamily="34" charset="-122"/>
                <a:ea typeface="微软雅黑" panose="020B0503020204020204" pitchFamily="34" charset="-122"/>
              </a:rPr>
              <a:t>参考文件</a:t>
            </a:r>
          </a:p>
        </p:txBody>
      </p:sp>
      <p:sp>
        <p:nvSpPr>
          <p:cNvPr id="46" name="文本框 45">
            <a:extLst>
              <a:ext uri="{FF2B5EF4-FFF2-40B4-BE49-F238E27FC236}">
                <a16:creationId xmlns:a16="http://schemas.microsoft.com/office/drawing/2014/main" id="{D9B390D4-52AD-4126-98D0-3AF2174FB2ED}"/>
              </a:ext>
            </a:extLst>
          </p:cNvPr>
          <p:cNvSpPr txBox="1"/>
          <p:nvPr/>
        </p:nvSpPr>
        <p:spPr>
          <a:xfrm>
            <a:off x="484779" y="814833"/>
            <a:ext cx="11374712" cy="2800767"/>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[1] </a:t>
            </a:r>
            <a:r>
              <a:rPr lang="en-US" altLang="zh-CN" sz="1600" dirty="0" err="1">
                <a:latin typeface="Times New Roman" panose="02020603050405020304" pitchFamily="18" charset="0"/>
                <a:cs typeface="Times New Roman" panose="02020603050405020304" pitchFamily="18" charset="0"/>
              </a:rPr>
              <a:t>Agarwala</a:t>
            </a:r>
            <a:r>
              <a:rPr lang="en-US" altLang="zh-CN" sz="1600" dirty="0">
                <a:latin typeface="Times New Roman" panose="02020603050405020304" pitchFamily="18" charset="0"/>
                <a:cs typeface="Times New Roman" panose="02020603050405020304" pitchFamily="18" charset="0"/>
              </a:rPr>
              <a:t> A, </a:t>
            </a:r>
            <a:r>
              <a:rPr lang="en-US" altLang="zh-CN" sz="1600" dirty="0" err="1">
                <a:latin typeface="Times New Roman" panose="02020603050405020304" pitchFamily="18" charset="0"/>
                <a:cs typeface="Times New Roman" panose="02020603050405020304" pitchFamily="18" charset="0"/>
              </a:rPr>
              <a:t>Dontcheva</a:t>
            </a:r>
            <a:r>
              <a:rPr lang="en-US" altLang="zh-CN" sz="1600" dirty="0">
                <a:latin typeface="Times New Roman" panose="02020603050405020304" pitchFamily="18" charset="0"/>
                <a:cs typeface="Times New Roman" panose="02020603050405020304" pitchFamily="18" charset="0"/>
              </a:rPr>
              <a:t> M, </a:t>
            </a:r>
            <a:r>
              <a:rPr lang="en-US" altLang="zh-CN" sz="1600" dirty="0" err="1">
                <a:latin typeface="Times New Roman" panose="02020603050405020304" pitchFamily="18" charset="0"/>
                <a:cs typeface="Times New Roman" panose="02020603050405020304" pitchFamily="18" charset="0"/>
              </a:rPr>
              <a:t>Agrawala</a:t>
            </a:r>
            <a:r>
              <a:rPr lang="en-US" altLang="zh-CN" sz="1600" dirty="0">
                <a:latin typeface="Times New Roman" panose="02020603050405020304" pitchFamily="18" charset="0"/>
                <a:cs typeface="Times New Roman" panose="02020603050405020304" pitchFamily="18" charset="0"/>
              </a:rPr>
              <a:t> M, et al. Interactive digital photomontage[M]//ACM SIGGRAPH 2004 Papers. 2004: 294-302.</a:t>
            </a:r>
          </a:p>
          <a:p>
            <a:r>
              <a:rPr lang="en-US" altLang="zh-CN" sz="1600" dirty="0">
                <a:latin typeface="Times New Roman" panose="02020603050405020304" pitchFamily="18" charset="0"/>
                <a:cs typeface="Times New Roman" panose="02020603050405020304" pitchFamily="18" charset="0"/>
              </a:rPr>
              <a:t>[2] Vladimir Kolmogorov, </a:t>
            </a:r>
            <a:r>
              <a:rPr lang="en-US" altLang="zh-CN" sz="1600" dirty="0" err="1">
                <a:latin typeface="Times New Roman" panose="02020603050405020304" pitchFamily="18" charset="0"/>
                <a:cs typeface="Times New Roman" panose="02020603050405020304" pitchFamily="18" charset="0"/>
              </a:rPr>
              <a:t>Ramin</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Zabih</a:t>
            </a:r>
            <a:r>
              <a:rPr lang="en-US" altLang="zh-CN" sz="1600" dirty="0">
                <a:latin typeface="Times New Roman" panose="02020603050405020304" pitchFamily="18" charset="0"/>
                <a:cs typeface="Times New Roman" panose="02020603050405020304" pitchFamily="18" charset="0"/>
              </a:rPr>
              <a:t>: What Energy Functions Can Be Minimized via Graph Cuts? IEEE Trans. Pattern Anal. Mach. </a:t>
            </a:r>
            <a:r>
              <a:rPr lang="en-US" altLang="zh-CN" sz="1600" dirty="0" err="1">
                <a:latin typeface="Times New Roman" panose="02020603050405020304" pitchFamily="18" charset="0"/>
                <a:cs typeface="Times New Roman" panose="02020603050405020304" pitchFamily="18" charset="0"/>
              </a:rPr>
              <a:t>Intell</a:t>
            </a:r>
            <a:r>
              <a:rPr lang="en-US" altLang="zh-CN" sz="1600" dirty="0">
                <a:latin typeface="Times New Roman" panose="02020603050405020304" pitchFamily="18" charset="0"/>
                <a:cs typeface="Times New Roman" panose="02020603050405020304" pitchFamily="18" charset="0"/>
              </a:rPr>
              <a:t>. 26(2): 147-159</a:t>
            </a:r>
          </a:p>
          <a:p>
            <a:r>
              <a:rPr lang="en-US" altLang="zh-CN" sz="1600" dirty="0">
                <a:latin typeface="Times New Roman" panose="02020603050405020304" pitchFamily="18" charset="0"/>
                <a:cs typeface="Times New Roman" panose="02020603050405020304" pitchFamily="18" charset="0"/>
              </a:rPr>
              <a:t>[3]  Gao J, Li Y, Chin T J, et al. Seam-driven image stitching[C]//</a:t>
            </a:r>
            <a:r>
              <a:rPr lang="en-US" altLang="zh-CN" sz="1600" dirty="0" err="1">
                <a:latin typeface="Times New Roman" panose="02020603050405020304" pitchFamily="18" charset="0"/>
                <a:cs typeface="Times New Roman" panose="02020603050405020304" pitchFamily="18" charset="0"/>
              </a:rPr>
              <a:t>Eurographics</a:t>
            </a:r>
            <a:r>
              <a:rPr lang="en-US" altLang="zh-CN" sz="1600" dirty="0">
                <a:latin typeface="Times New Roman" panose="02020603050405020304" pitchFamily="18" charset="0"/>
                <a:cs typeface="Times New Roman" panose="02020603050405020304" pitchFamily="18" charset="0"/>
              </a:rPr>
              <a:t> (Short Papers). 2013: 45-48.</a:t>
            </a:r>
          </a:p>
          <a:p>
            <a:r>
              <a:rPr lang="en-US" altLang="zh-CN" sz="1600" dirty="0">
                <a:latin typeface="Times New Roman" panose="02020603050405020304" pitchFamily="18" charset="0"/>
                <a:cs typeface="Times New Roman" panose="02020603050405020304" pitchFamily="18" charset="0"/>
              </a:rPr>
              <a:t>[4]  </a:t>
            </a:r>
            <a:r>
              <a:rPr lang="en-US" altLang="zh-CN" sz="1600" dirty="0" err="1">
                <a:latin typeface="Times New Roman" panose="02020603050405020304" pitchFamily="18" charset="0"/>
                <a:cs typeface="Times New Roman" panose="02020603050405020304" pitchFamily="18" charset="0"/>
              </a:rPr>
              <a:t>Aqrawi</a:t>
            </a:r>
            <a:r>
              <a:rPr lang="en-US" altLang="zh-CN" sz="1600" dirty="0">
                <a:latin typeface="Times New Roman" panose="02020603050405020304" pitchFamily="18" charset="0"/>
                <a:cs typeface="Times New Roman" panose="02020603050405020304" pitchFamily="18" charset="0"/>
              </a:rPr>
              <a:t> A </a:t>
            </a:r>
            <a:r>
              <a:rPr lang="en-US" altLang="zh-CN" sz="1600" dirty="0" err="1">
                <a:latin typeface="Times New Roman" panose="02020603050405020304" pitchFamily="18" charset="0"/>
                <a:cs typeface="Times New Roman" panose="02020603050405020304" pitchFamily="18" charset="0"/>
              </a:rPr>
              <a:t>A</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Boe</a:t>
            </a:r>
            <a:r>
              <a:rPr lang="en-US" altLang="zh-CN" sz="1600" dirty="0">
                <a:latin typeface="Times New Roman" panose="02020603050405020304" pitchFamily="18" charset="0"/>
                <a:cs typeface="Times New Roman" panose="02020603050405020304" pitchFamily="18" charset="0"/>
              </a:rPr>
              <a:t> T H. Improved fault segmentation using a dip guided and modified 3D Sobel filter[M]//SEG Technical Program Expanded Abstracts 2011. Society of Exploration Geophysicists, 2011: 999-1003.</a:t>
            </a:r>
          </a:p>
          <a:p>
            <a:r>
              <a:rPr lang="en-US" altLang="zh-CN" sz="1600" dirty="0">
                <a:latin typeface="Times New Roman" panose="02020603050405020304" pitchFamily="18" charset="0"/>
                <a:cs typeface="Times New Roman" panose="02020603050405020304" pitchFamily="18" charset="0"/>
              </a:rPr>
              <a:t>[5] Kohli P, Torr P H S. Efficiently solving dynamic </a:t>
            </a:r>
            <a:r>
              <a:rPr lang="en-US" altLang="zh-CN" sz="1600" dirty="0" err="1">
                <a:latin typeface="Times New Roman" panose="02020603050405020304" pitchFamily="18" charset="0"/>
                <a:cs typeface="Times New Roman" panose="02020603050405020304" pitchFamily="18" charset="0"/>
              </a:rPr>
              <a:t>markov</a:t>
            </a:r>
            <a:r>
              <a:rPr lang="en-US" altLang="zh-CN" sz="1600" dirty="0">
                <a:latin typeface="Times New Roman" panose="02020603050405020304" pitchFamily="18" charset="0"/>
                <a:cs typeface="Times New Roman" panose="02020603050405020304" pitchFamily="18" charset="0"/>
              </a:rPr>
              <a:t> random fields using graph cuts[C]//Tenth IEEE International Conference on Computer Vision (ICCV'05) Volume 1. IEEE, 2005, 2: 922-929.</a:t>
            </a:r>
          </a:p>
          <a:p>
            <a:r>
              <a:rPr lang="en-US" altLang="zh-CN" sz="1600" dirty="0">
                <a:latin typeface="Times New Roman" panose="02020603050405020304" pitchFamily="18" charset="0"/>
                <a:cs typeface="Times New Roman" panose="02020603050405020304" pitchFamily="18" charset="0"/>
              </a:rPr>
              <a:t>[6] Di Martino J M, Facciolo G, Meinhardt-</a:t>
            </a:r>
            <a:r>
              <a:rPr lang="en-US" altLang="zh-CN" sz="1600" dirty="0" err="1">
                <a:latin typeface="Times New Roman" panose="02020603050405020304" pitchFamily="18" charset="0"/>
                <a:cs typeface="Times New Roman" panose="02020603050405020304" pitchFamily="18" charset="0"/>
              </a:rPr>
              <a:t>Llopis</a:t>
            </a:r>
            <a:r>
              <a:rPr lang="en-US" altLang="zh-CN" sz="1600" dirty="0">
                <a:latin typeface="Times New Roman" panose="02020603050405020304" pitchFamily="18" charset="0"/>
                <a:cs typeface="Times New Roman" panose="02020603050405020304" pitchFamily="18" charset="0"/>
              </a:rPr>
              <a:t> E. Poisson image editing[J]. Image Processing On Line, 2016, 6: 300-325.</a:t>
            </a:r>
          </a:p>
          <a:p>
            <a:r>
              <a:rPr lang="en-US" altLang="zh-CN" sz="1600" dirty="0">
                <a:latin typeface="Times New Roman" panose="02020603050405020304" pitchFamily="18" charset="0"/>
                <a:cs typeface="Times New Roman" panose="02020603050405020304" pitchFamily="18" charset="0"/>
              </a:rPr>
              <a:t>[7] </a:t>
            </a:r>
            <a:r>
              <a:rPr lang="en-US" altLang="zh-CN" sz="1600" dirty="0" err="1">
                <a:latin typeface="Times New Roman" panose="02020603050405020304" pitchFamily="18" charset="0"/>
                <a:cs typeface="Times New Roman" panose="02020603050405020304" pitchFamily="18" charset="0"/>
              </a:rPr>
              <a:t>Boykov</a:t>
            </a:r>
            <a:r>
              <a:rPr lang="en-US" altLang="zh-CN" sz="1600" dirty="0">
                <a:latin typeface="Times New Roman" panose="02020603050405020304" pitchFamily="18" charset="0"/>
                <a:cs typeface="Times New Roman" panose="02020603050405020304" pitchFamily="18" charset="0"/>
              </a:rPr>
              <a:t> Y, </a:t>
            </a:r>
            <a:r>
              <a:rPr lang="en-US" altLang="zh-CN" sz="1600" dirty="0" err="1">
                <a:latin typeface="Times New Roman" panose="02020603050405020304" pitchFamily="18" charset="0"/>
                <a:cs typeface="Times New Roman" panose="02020603050405020304" pitchFamily="18" charset="0"/>
              </a:rPr>
              <a:t>Veksler</a:t>
            </a:r>
            <a:r>
              <a:rPr lang="en-US" altLang="zh-CN" sz="1600" dirty="0">
                <a:latin typeface="Times New Roman" panose="02020603050405020304" pitchFamily="18" charset="0"/>
                <a:cs typeface="Times New Roman" panose="02020603050405020304" pitchFamily="18" charset="0"/>
              </a:rPr>
              <a:t> O, </a:t>
            </a:r>
            <a:r>
              <a:rPr lang="en-US" altLang="zh-CN" sz="1600" dirty="0" err="1">
                <a:latin typeface="Times New Roman" panose="02020603050405020304" pitchFamily="18" charset="0"/>
                <a:cs typeface="Times New Roman" panose="02020603050405020304" pitchFamily="18" charset="0"/>
              </a:rPr>
              <a:t>Zabih</a:t>
            </a:r>
            <a:r>
              <a:rPr lang="en-US" altLang="zh-CN" sz="1600" dirty="0">
                <a:latin typeface="Times New Roman" panose="02020603050405020304" pitchFamily="18" charset="0"/>
                <a:cs typeface="Times New Roman" panose="02020603050405020304" pitchFamily="18" charset="0"/>
              </a:rPr>
              <a:t> R. Fast approximate energy minimization via graph cuts[J]. IEEE Transactions on pattern analysis and machine intelligence, 2001, 23(11): 1222-1239.</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578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1">
            <a:extLst>
              <a:ext uri="{FF2B5EF4-FFF2-40B4-BE49-F238E27FC236}">
                <a16:creationId xmlns:a16="http://schemas.microsoft.com/office/drawing/2014/main" id="{2BADB79E-D240-2A02-B1A0-14D65E7054C5}"/>
              </a:ext>
            </a:extLst>
          </p:cNvPr>
          <p:cNvSpPr txBox="1">
            <a:spLocks/>
          </p:cNvSpPr>
          <p:nvPr/>
        </p:nvSpPr>
        <p:spPr>
          <a:xfrm>
            <a:off x="675942" y="1132777"/>
            <a:ext cx="5101048" cy="74174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altLang="zh-CN" sz="2000" dirty="0">
              <a:latin typeface="微软雅黑" panose="020B0503020204020204" pitchFamily="34" charset="-122"/>
              <a:ea typeface="微软雅黑" panose="020B0503020204020204" pitchFamily="34" charset="-122"/>
            </a:endParaRPr>
          </a:p>
          <a:p>
            <a:pPr marL="0" indent="0">
              <a:lnSpc>
                <a:spcPct val="120000"/>
              </a:lnSpc>
              <a:buNone/>
            </a:pPr>
            <a:endParaRPr lang="zh-CN" altLang="en-US" sz="24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E58063-AC7C-C308-09DA-4AA192831AAE}"/>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10" name="直接连接符 72">
            <a:extLst>
              <a:ext uri="{FF2B5EF4-FFF2-40B4-BE49-F238E27FC236}">
                <a16:creationId xmlns:a16="http://schemas.microsoft.com/office/drawing/2014/main" id="{FE04A8FB-1D66-D306-1757-1B192C194DE5}"/>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08999F0-1EF3-F96B-6E55-1D7F5E38E3CD}"/>
              </a:ext>
            </a:extLst>
          </p:cNvPr>
          <p:cNvSpPr/>
          <p:nvPr/>
        </p:nvSpPr>
        <p:spPr>
          <a:xfrm>
            <a:off x="484779" y="394792"/>
            <a:ext cx="1412601" cy="315312"/>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算法原理</a:t>
            </a:r>
          </a:p>
        </p:txBody>
      </p:sp>
      <p:sp>
        <p:nvSpPr>
          <p:cNvPr id="13" name="矩形 12">
            <a:extLst>
              <a:ext uri="{FF2B5EF4-FFF2-40B4-BE49-F238E27FC236}">
                <a16:creationId xmlns:a16="http://schemas.microsoft.com/office/drawing/2014/main" id="{B0FA903B-186E-7723-3F31-D69CE68B0C61}"/>
              </a:ext>
            </a:extLst>
          </p:cNvPr>
          <p:cNvSpPr/>
          <p:nvPr/>
        </p:nvSpPr>
        <p:spPr>
          <a:xfrm>
            <a:off x="10176345" y="41100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单笔刷</a:t>
            </a:r>
          </a:p>
        </p:txBody>
      </p:sp>
      <p:grpSp>
        <p:nvGrpSpPr>
          <p:cNvPr id="14" name="组合 13">
            <a:extLst>
              <a:ext uri="{FF2B5EF4-FFF2-40B4-BE49-F238E27FC236}">
                <a16:creationId xmlns:a16="http://schemas.microsoft.com/office/drawing/2014/main" id="{3109D9D2-DA81-AC77-1E0A-0D9EA929CD26}"/>
              </a:ext>
            </a:extLst>
          </p:cNvPr>
          <p:cNvGrpSpPr/>
          <p:nvPr/>
        </p:nvGrpSpPr>
        <p:grpSpPr>
          <a:xfrm rot="5400000">
            <a:off x="901788" y="-188236"/>
            <a:ext cx="394055" cy="394055"/>
            <a:chOff x="-87355" y="2468254"/>
            <a:chExt cx="887453" cy="887453"/>
          </a:xfrm>
        </p:grpSpPr>
        <p:sp>
          <p:nvSpPr>
            <p:cNvPr id="15" name="直角三角形 14">
              <a:extLst>
                <a:ext uri="{FF2B5EF4-FFF2-40B4-BE49-F238E27FC236}">
                  <a16:creationId xmlns:a16="http://schemas.microsoft.com/office/drawing/2014/main" id="{C7D2EB78-6CE8-C9E8-F910-9FC2AE555441}"/>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直角三角形 15">
              <a:extLst>
                <a:ext uri="{FF2B5EF4-FFF2-40B4-BE49-F238E27FC236}">
                  <a16:creationId xmlns:a16="http://schemas.microsoft.com/office/drawing/2014/main" id="{3E5F553A-32FB-FF2E-7B8F-1337991EE826}"/>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7" name="灯片编号占位符 3">
            <a:extLst>
              <a:ext uri="{FF2B5EF4-FFF2-40B4-BE49-F238E27FC236}">
                <a16:creationId xmlns:a16="http://schemas.microsoft.com/office/drawing/2014/main" id="{5A99FD18-F00E-4035-A176-E40BF86D1DD7}"/>
              </a:ext>
            </a:extLst>
          </p:cNvPr>
          <p:cNvSpPr txBox="1">
            <a:spLocks/>
          </p:cNvSpPr>
          <p:nvPr/>
        </p:nvSpPr>
        <p:spPr>
          <a:xfrm>
            <a:off x="10849708" y="6356350"/>
            <a:ext cx="5040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93F070-F0B7-D648-B120-F9256A683AC3}" type="slidenum">
              <a:rPr kumimoji="1" lang="zh-CN" altLang="en-US" smtClean="0"/>
              <a:pPr/>
              <a:t>3</a:t>
            </a:fld>
            <a:endParaRPr kumimoji="1" lang="zh-CN" altLang="en-US" dirty="0"/>
          </a:p>
        </p:txBody>
      </p:sp>
      <p:sp>
        <p:nvSpPr>
          <p:cNvPr id="23" name="内容占位符 1">
            <a:extLst>
              <a:ext uri="{FF2B5EF4-FFF2-40B4-BE49-F238E27FC236}">
                <a16:creationId xmlns:a16="http://schemas.microsoft.com/office/drawing/2014/main" id="{F396D282-D6C8-419C-8DE9-F0A3BC04FC4F}"/>
              </a:ext>
            </a:extLst>
          </p:cNvPr>
          <p:cNvSpPr txBox="1">
            <a:spLocks/>
          </p:cNvSpPr>
          <p:nvPr/>
        </p:nvSpPr>
        <p:spPr>
          <a:xfrm>
            <a:off x="675940" y="829176"/>
            <a:ext cx="1388387" cy="70026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b="1" dirty="0">
                <a:solidFill>
                  <a:prstClr val="black"/>
                </a:solidFill>
                <a:latin typeface="微软雅黑" panose="020B0503020204020204" pitchFamily="34" charset="-122"/>
                <a:ea typeface="微软雅黑" panose="020B0503020204020204" pitchFamily="34" charset="-122"/>
              </a:rPr>
              <a:t> 简介</a:t>
            </a: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1B95D128-E49F-4A09-A95A-7C99B34ADC12}"/>
              </a:ext>
            </a:extLst>
          </p:cNvPr>
          <p:cNvSpPr/>
          <p:nvPr/>
        </p:nvSpPr>
        <p:spPr>
          <a:xfrm>
            <a:off x="7060505" y="408535"/>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pic>
        <p:nvPicPr>
          <p:cNvPr id="3" name="图片 2">
            <a:extLst>
              <a:ext uri="{FF2B5EF4-FFF2-40B4-BE49-F238E27FC236}">
                <a16:creationId xmlns:a16="http://schemas.microsoft.com/office/drawing/2014/main" id="{78E06F27-F0C6-4DCE-A7F3-749E0B980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79" y="2671335"/>
            <a:ext cx="10617872" cy="3357489"/>
          </a:xfrm>
          <a:prstGeom prst="rect">
            <a:avLst/>
          </a:prstGeom>
        </p:spPr>
      </p:pic>
      <p:sp>
        <p:nvSpPr>
          <p:cNvPr id="18" name="文本框 17">
            <a:extLst>
              <a:ext uri="{FF2B5EF4-FFF2-40B4-BE49-F238E27FC236}">
                <a16:creationId xmlns:a16="http://schemas.microsoft.com/office/drawing/2014/main" id="{00394536-9059-4A25-B970-632073429D0E}"/>
              </a:ext>
            </a:extLst>
          </p:cNvPr>
          <p:cNvSpPr txBox="1"/>
          <p:nvPr/>
        </p:nvSpPr>
        <p:spPr>
          <a:xfrm>
            <a:off x="484779" y="1495807"/>
            <a:ext cx="10799261"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交互式数字蒙太奇是一种创新的图像处理技术，最早在论文 </a:t>
            </a:r>
            <a:r>
              <a:rPr lang="en-US" altLang="zh-CN" dirty="0">
                <a:latin typeface="微软雅黑" panose="020B0503020204020204" pitchFamily="34" charset="-122"/>
                <a:ea typeface="微软雅黑" panose="020B0503020204020204" pitchFamily="34" charset="-122"/>
                <a:hlinkClick r:id="rId4"/>
              </a:rPr>
              <a:t>Interactive digital photomontage (2004) </a:t>
            </a:r>
            <a:r>
              <a:rPr lang="zh-CN" altLang="en-US" dirty="0">
                <a:latin typeface="微软雅黑" panose="020B0503020204020204" pitchFamily="34" charset="-122"/>
                <a:ea typeface="微软雅黑" panose="020B0503020204020204" pitchFamily="34" charset="-122"/>
              </a:rPr>
              <a:t>中被引入。该技术可以以一种难以察觉的方式将多张照片融合在一起，从而产生令人惊叹的真实图像融合效果。</a:t>
            </a:r>
          </a:p>
        </p:txBody>
      </p:sp>
      <p:sp>
        <p:nvSpPr>
          <p:cNvPr id="19" name="文本框 18">
            <a:extLst>
              <a:ext uri="{FF2B5EF4-FFF2-40B4-BE49-F238E27FC236}">
                <a16:creationId xmlns:a16="http://schemas.microsoft.com/office/drawing/2014/main" id="{716FF881-AB54-400E-BB0A-343FE4328428}"/>
              </a:ext>
            </a:extLst>
          </p:cNvPr>
          <p:cNvSpPr txBox="1"/>
          <p:nvPr/>
        </p:nvSpPr>
        <p:spPr>
          <a:xfrm>
            <a:off x="2998668" y="6130190"/>
            <a:ext cx="6278400"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交互式数字蒙太奇大致效果</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之后</a:t>
            </a: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我会复现一个类似的</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效果</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1462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1">
            <a:extLst>
              <a:ext uri="{FF2B5EF4-FFF2-40B4-BE49-F238E27FC236}">
                <a16:creationId xmlns:a16="http://schemas.microsoft.com/office/drawing/2014/main" id="{2BADB79E-D240-2A02-B1A0-14D65E7054C5}"/>
              </a:ext>
            </a:extLst>
          </p:cNvPr>
          <p:cNvSpPr txBox="1">
            <a:spLocks/>
          </p:cNvSpPr>
          <p:nvPr/>
        </p:nvSpPr>
        <p:spPr>
          <a:xfrm>
            <a:off x="675942" y="1132777"/>
            <a:ext cx="5101048" cy="74174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altLang="zh-CN" sz="2000" dirty="0">
              <a:latin typeface="微软雅黑" panose="020B0503020204020204" pitchFamily="34" charset="-122"/>
              <a:ea typeface="微软雅黑" panose="020B0503020204020204" pitchFamily="34" charset="-122"/>
            </a:endParaRPr>
          </a:p>
          <a:p>
            <a:pPr marL="0" indent="0">
              <a:lnSpc>
                <a:spcPct val="120000"/>
              </a:lnSpc>
              <a:buNone/>
            </a:pPr>
            <a:endParaRPr lang="zh-CN" altLang="en-US" sz="24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E58063-AC7C-C308-09DA-4AA192831AAE}"/>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10" name="直接连接符 72">
            <a:extLst>
              <a:ext uri="{FF2B5EF4-FFF2-40B4-BE49-F238E27FC236}">
                <a16:creationId xmlns:a16="http://schemas.microsoft.com/office/drawing/2014/main" id="{FE04A8FB-1D66-D306-1757-1B192C194DE5}"/>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08999F0-1EF3-F96B-6E55-1D7F5E38E3CD}"/>
              </a:ext>
            </a:extLst>
          </p:cNvPr>
          <p:cNvSpPr/>
          <p:nvPr/>
        </p:nvSpPr>
        <p:spPr>
          <a:xfrm>
            <a:off x="484779" y="394792"/>
            <a:ext cx="1412601" cy="315312"/>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算法原理</a:t>
            </a:r>
          </a:p>
        </p:txBody>
      </p:sp>
      <p:sp>
        <p:nvSpPr>
          <p:cNvPr id="13" name="矩形 12">
            <a:extLst>
              <a:ext uri="{FF2B5EF4-FFF2-40B4-BE49-F238E27FC236}">
                <a16:creationId xmlns:a16="http://schemas.microsoft.com/office/drawing/2014/main" id="{B0FA903B-186E-7723-3F31-D69CE68B0C61}"/>
              </a:ext>
            </a:extLst>
          </p:cNvPr>
          <p:cNvSpPr/>
          <p:nvPr/>
        </p:nvSpPr>
        <p:spPr>
          <a:xfrm>
            <a:off x="10176345" y="41100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单笔刷</a:t>
            </a:r>
          </a:p>
        </p:txBody>
      </p:sp>
      <p:grpSp>
        <p:nvGrpSpPr>
          <p:cNvPr id="14" name="组合 13">
            <a:extLst>
              <a:ext uri="{FF2B5EF4-FFF2-40B4-BE49-F238E27FC236}">
                <a16:creationId xmlns:a16="http://schemas.microsoft.com/office/drawing/2014/main" id="{3109D9D2-DA81-AC77-1E0A-0D9EA929CD26}"/>
              </a:ext>
            </a:extLst>
          </p:cNvPr>
          <p:cNvGrpSpPr/>
          <p:nvPr/>
        </p:nvGrpSpPr>
        <p:grpSpPr>
          <a:xfrm rot="5400000">
            <a:off x="901788" y="-188236"/>
            <a:ext cx="394055" cy="394055"/>
            <a:chOff x="-87355" y="2468254"/>
            <a:chExt cx="887453" cy="887453"/>
          </a:xfrm>
        </p:grpSpPr>
        <p:sp>
          <p:nvSpPr>
            <p:cNvPr id="15" name="直角三角形 14">
              <a:extLst>
                <a:ext uri="{FF2B5EF4-FFF2-40B4-BE49-F238E27FC236}">
                  <a16:creationId xmlns:a16="http://schemas.microsoft.com/office/drawing/2014/main" id="{C7D2EB78-6CE8-C9E8-F910-9FC2AE555441}"/>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直角三角形 15">
              <a:extLst>
                <a:ext uri="{FF2B5EF4-FFF2-40B4-BE49-F238E27FC236}">
                  <a16:creationId xmlns:a16="http://schemas.microsoft.com/office/drawing/2014/main" id="{3E5F553A-32FB-FF2E-7B8F-1337991EE826}"/>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7" name="灯片编号占位符 3">
            <a:extLst>
              <a:ext uri="{FF2B5EF4-FFF2-40B4-BE49-F238E27FC236}">
                <a16:creationId xmlns:a16="http://schemas.microsoft.com/office/drawing/2014/main" id="{5A99FD18-F00E-4035-A176-E40BF86D1DD7}"/>
              </a:ext>
            </a:extLst>
          </p:cNvPr>
          <p:cNvSpPr txBox="1">
            <a:spLocks/>
          </p:cNvSpPr>
          <p:nvPr/>
        </p:nvSpPr>
        <p:spPr>
          <a:xfrm>
            <a:off x="10849708" y="6356350"/>
            <a:ext cx="5040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93F070-F0B7-D648-B120-F9256A683AC3}" type="slidenum">
              <a:rPr kumimoji="1" lang="zh-CN" altLang="en-US" smtClean="0"/>
              <a:pPr/>
              <a:t>4</a:t>
            </a:fld>
            <a:endParaRPr kumimoji="1" lang="zh-CN" altLang="en-US" dirty="0"/>
          </a:p>
        </p:txBody>
      </p:sp>
      <p:sp>
        <p:nvSpPr>
          <p:cNvPr id="23" name="内容占位符 1">
            <a:extLst>
              <a:ext uri="{FF2B5EF4-FFF2-40B4-BE49-F238E27FC236}">
                <a16:creationId xmlns:a16="http://schemas.microsoft.com/office/drawing/2014/main" id="{F396D282-D6C8-419C-8DE9-F0A3BC04FC4F}"/>
              </a:ext>
            </a:extLst>
          </p:cNvPr>
          <p:cNvSpPr txBox="1">
            <a:spLocks/>
          </p:cNvSpPr>
          <p:nvPr/>
        </p:nvSpPr>
        <p:spPr>
          <a:xfrm>
            <a:off x="675940" y="829176"/>
            <a:ext cx="2673926" cy="854150"/>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b="1" dirty="0">
                <a:solidFill>
                  <a:prstClr val="black"/>
                </a:solidFill>
                <a:latin typeface="微软雅黑" panose="020B0503020204020204" pitchFamily="34" charset="-122"/>
                <a:ea typeface="微软雅黑" panose="020B0503020204020204" pitchFamily="34" charset="-122"/>
              </a:rPr>
              <a:t> 算法流程</a:t>
            </a: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1B95D128-E49F-4A09-A95A-7C99B34ADC12}"/>
              </a:ext>
            </a:extLst>
          </p:cNvPr>
          <p:cNvSpPr/>
          <p:nvPr/>
        </p:nvSpPr>
        <p:spPr>
          <a:xfrm>
            <a:off x="7060505" y="408535"/>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pic>
        <p:nvPicPr>
          <p:cNvPr id="4" name="图片 3">
            <a:extLst>
              <a:ext uri="{FF2B5EF4-FFF2-40B4-BE49-F238E27FC236}">
                <a16:creationId xmlns:a16="http://schemas.microsoft.com/office/drawing/2014/main" id="{295ECA9C-750F-4A9D-ADAA-A8667FDAA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899" y="1566445"/>
            <a:ext cx="2324679" cy="4739716"/>
          </a:xfrm>
          <a:prstGeom prst="rect">
            <a:avLst/>
          </a:prstGeom>
        </p:spPr>
      </p:pic>
      <p:sp>
        <p:nvSpPr>
          <p:cNvPr id="19" name="矩形: 圆角 18">
            <a:extLst>
              <a:ext uri="{FF2B5EF4-FFF2-40B4-BE49-F238E27FC236}">
                <a16:creationId xmlns:a16="http://schemas.microsoft.com/office/drawing/2014/main" id="{111BD714-658F-467B-9267-501B8483F529}"/>
              </a:ext>
            </a:extLst>
          </p:cNvPr>
          <p:cNvSpPr/>
          <p:nvPr/>
        </p:nvSpPr>
        <p:spPr>
          <a:xfrm>
            <a:off x="727364" y="1576850"/>
            <a:ext cx="2673926" cy="1200330"/>
          </a:xfrm>
          <a:prstGeom prst="roundRect">
            <a:avLst>
              <a:gd name="adj" fmla="val 5371"/>
            </a:avLst>
          </a:prstGeom>
          <a:solidFill>
            <a:schemeClr val="accent2">
              <a:lumMod val="75000"/>
              <a:alpha val="2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C5CB6015-5A5D-4E29-ABA1-602C8D6D1F94}"/>
              </a:ext>
            </a:extLst>
          </p:cNvPr>
          <p:cNvSpPr txBox="1"/>
          <p:nvPr/>
        </p:nvSpPr>
        <p:spPr>
          <a:xfrm>
            <a:off x="4059380" y="2115640"/>
            <a:ext cx="1217383" cy="369332"/>
          </a:xfrm>
          <a:prstGeom prst="rect">
            <a:avLst/>
          </a:prstGeom>
          <a:noFill/>
        </p:spPr>
        <p:txBody>
          <a:bodyPr wrap="square" rtlCol="0">
            <a:spAutoFit/>
          </a:bodyPr>
          <a:lstStyle/>
          <a:p>
            <a:pPr marL="0" marR="0" algn="just">
              <a:spcBef>
                <a:spcPts val="1200"/>
              </a:spcBef>
              <a:spcAft>
                <a:spcPts val="1200"/>
              </a:spcAft>
            </a:pPr>
            <a:r>
              <a:rPr lang="zh-CN" altLang="en-US" kern="100" dirty="0">
                <a:solidFill>
                  <a:srgbClr val="C96520"/>
                </a:solidFill>
                <a:effectLst/>
                <a:latin typeface="微软雅黑" panose="020B0503020204020204" pitchFamily="34" charset="-122"/>
                <a:ea typeface="微软雅黑" panose="020B0503020204020204" pitchFamily="34" charset="-122"/>
                <a:cs typeface="Times New Roman" panose="02020603050405020304" pitchFamily="18" charset="0"/>
              </a:rPr>
              <a:t>区域选择</a:t>
            </a:r>
            <a:endParaRPr lang="zh-CN" altLang="zh-CN" kern="100" dirty="0">
              <a:solidFill>
                <a:srgbClr val="C9652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 name="直接连接符 5">
            <a:extLst>
              <a:ext uri="{FF2B5EF4-FFF2-40B4-BE49-F238E27FC236}">
                <a16:creationId xmlns:a16="http://schemas.microsoft.com/office/drawing/2014/main" id="{709A0580-D631-462B-B519-F78B866A0526}"/>
              </a:ext>
            </a:extLst>
          </p:cNvPr>
          <p:cNvCxnSpPr/>
          <p:nvPr/>
        </p:nvCxnSpPr>
        <p:spPr>
          <a:xfrm>
            <a:off x="3401290" y="2300306"/>
            <a:ext cx="658090" cy="0"/>
          </a:xfrm>
          <a:prstGeom prst="line">
            <a:avLst/>
          </a:prstGeom>
          <a:ln w="19050">
            <a:solidFill>
              <a:srgbClr val="C96520"/>
            </a:solidFill>
          </a:ln>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EF22B498-AF71-43F0-9068-D430C52B5DA4}"/>
              </a:ext>
            </a:extLst>
          </p:cNvPr>
          <p:cNvSpPr/>
          <p:nvPr/>
        </p:nvSpPr>
        <p:spPr>
          <a:xfrm>
            <a:off x="727364" y="3006084"/>
            <a:ext cx="2673926" cy="1545586"/>
          </a:xfrm>
          <a:prstGeom prst="roundRect">
            <a:avLst>
              <a:gd name="adj" fmla="val 5371"/>
            </a:avLst>
          </a:prstGeom>
          <a:solidFill>
            <a:schemeClr val="accent6">
              <a:lumMod val="60000"/>
              <a:lumOff val="40000"/>
              <a:alpha val="26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D5A4844A-845D-47A7-8FBD-25D48D58DEEB}"/>
              </a:ext>
            </a:extLst>
          </p:cNvPr>
          <p:cNvCxnSpPr/>
          <p:nvPr/>
        </p:nvCxnSpPr>
        <p:spPr>
          <a:xfrm>
            <a:off x="3404440" y="3325542"/>
            <a:ext cx="65809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B6BADFC-FBB7-4E8A-AD9B-6F462647CDC0}"/>
              </a:ext>
            </a:extLst>
          </p:cNvPr>
          <p:cNvSpPr txBox="1"/>
          <p:nvPr/>
        </p:nvSpPr>
        <p:spPr>
          <a:xfrm>
            <a:off x="4059380" y="3019846"/>
            <a:ext cx="1681577" cy="646331"/>
          </a:xfrm>
          <a:prstGeom prst="rect">
            <a:avLst/>
          </a:prstGeom>
          <a:noFill/>
        </p:spPr>
        <p:txBody>
          <a:bodyPr wrap="square" rtlCol="0">
            <a:spAutoFit/>
          </a:bodyPr>
          <a:lstStyle/>
          <a:p>
            <a:pPr marL="0" marR="0" algn="just">
              <a:spcBef>
                <a:spcPts val="1200"/>
              </a:spcBef>
              <a:spcAft>
                <a:spcPts val="1200"/>
              </a:spcAft>
            </a:pPr>
            <a:r>
              <a:rPr lang="en-US" altLang="zh-CN" kern="100" dirty="0">
                <a:solidFill>
                  <a:schemeClr val="accent6"/>
                </a:solidFill>
                <a:effectLst/>
                <a:latin typeface="微软雅黑" panose="020B0503020204020204" pitchFamily="34" charset="-122"/>
                <a:ea typeface="微软雅黑" panose="020B0503020204020204" pitchFamily="34" charset="-122"/>
                <a:cs typeface="Times New Roman" panose="02020603050405020304" pitchFamily="18" charset="0"/>
              </a:rPr>
              <a:t>Graph-cut optimization</a:t>
            </a:r>
            <a:endParaRPr lang="zh-CN" altLang="zh-CN" kern="100" dirty="0">
              <a:solidFill>
                <a:schemeClr val="accent6"/>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圆角 26">
            <a:extLst>
              <a:ext uri="{FF2B5EF4-FFF2-40B4-BE49-F238E27FC236}">
                <a16:creationId xmlns:a16="http://schemas.microsoft.com/office/drawing/2014/main" id="{88FEB287-DFFC-461E-B6AA-596E78898C7F}"/>
              </a:ext>
            </a:extLst>
          </p:cNvPr>
          <p:cNvSpPr/>
          <p:nvPr/>
        </p:nvSpPr>
        <p:spPr>
          <a:xfrm>
            <a:off x="727364" y="4760574"/>
            <a:ext cx="2673926" cy="1564477"/>
          </a:xfrm>
          <a:prstGeom prst="roundRect">
            <a:avLst>
              <a:gd name="adj" fmla="val 5371"/>
            </a:avLst>
          </a:prstGeom>
          <a:solidFill>
            <a:schemeClr val="accent5">
              <a:alpha val="26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03854B5D-69DC-4843-B6AF-6DED2811782D}"/>
              </a:ext>
            </a:extLst>
          </p:cNvPr>
          <p:cNvCxnSpPr/>
          <p:nvPr/>
        </p:nvCxnSpPr>
        <p:spPr>
          <a:xfrm>
            <a:off x="3393735" y="5597687"/>
            <a:ext cx="65809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823A574-CF68-4939-B439-B84AFA9DE89C}"/>
              </a:ext>
            </a:extLst>
          </p:cNvPr>
          <p:cNvSpPr txBox="1"/>
          <p:nvPr/>
        </p:nvSpPr>
        <p:spPr>
          <a:xfrm>
            <a:off x="4014667" y="5310898"/>
            <a:ext cx="1891773" cy="646331"/>
          </a:xfrm>
          <a:prstGeom prst="rect">
            <a:avLst/>
          </a:prstGeom>
          <a:noFill/>
        </p:spPr>
        <p:txBody>
          <a:bodyPr wrap="square" rtlCol="0">
            <a:spAutoFit/>
          </a:bodyPr>
          <a:lstStyle/>
          <a:p>
            <a:pPr marL="0" marR="0" algn="just">
              <a:spcBef>
                <a:spcPts val="1200"/>
              </a:spcBef>
              <a:spcAft>
                <a:spcPts val="1200"/>
              </a:spcAft>
            </a:pPr>
            <a:r>
              <a:rPr lang="en-US" altLang="zh-CN"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Gradient-domain fusion</a:t>
            </a:r>
            <a:endParaRPr lang="zh-CN" altLang="zh-CN"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5" name="组合 44">
            <a:extLst>
              <a:ext uri="{FF2B5EF4-FFF2-40B4-BE49-F238E27FC236}">
                <a16:creationId xmlns:a16="http://schemas.microsoft.com/office/drawing/2014/main" id="{82723513-B7B6-46EC-8DF6-6D6EA0F0A136}"/>
              </a:ext>
            </a:extLst>
          </p:cNvPr>
          <p:cNvGrpSpPr/>
          <p:nvPr/>
        </p:nvGrpSpPr>
        <p:grpSpPr>
          <a:xfrm>
            <a:off x="6395897" y="2031938"/>
            <a:ext cx="5451406" cy="3510874"/>
            <a:chOff x="6561380" y="2174097"/>
            <a:chExt cx="5451406" cy="3510874"/>
          </a:xfrm>
        </p:grpSpPr>
        <p:sp>
          <p:nvSpPr>
            <p:cNvPr id="30" name="矩形: 圆角 29">
              <a:extLst>
                <a:ext uri="{FF2B5EF4-FFF2-40B4-BE49-F238E27FC236}">
                  <a16:creationId xmlns:a16="http://schemas.microsoft.com/office/drawing/2014/main" id="{CD8575AC-4151-4A31-B8ED-79E82A2A8840}"/>
                </a:ext>
              </a:extLst>
            </p:cNvPr>
            <p:cNvSpPr/>
            <p:nvPr/>
          </p:nvSpPr>
          <p:spPr>
            <a:xfrm>
              <a:off x="6561380" y="2174097"/>
              <a:ext cx="5451406" cy="3510874"/>
            </a:xfrm>
            <a:prstGeom prst="roundRect">
              <a:avLst>
                <a:gd name="adj" fmla="val 5371"/>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36047C19-D100-46E2-A807-38F3E6B05154}"/>
                </a:ext>
              </a:extLst>
            </p:cNvPr>
            <p:cNvGrpSpPr/>
            <p:nvPr/>
          </p:nvGrpSpPr>
          <p:grpSpPr>
            <a:xfrm>
              <a:off x="7170840" y="3013232"/>
              <a:ext cx="3732422" cy="509075"/>
              <a:chOff x="6706979" y="1266308"/>
              <a:chExt cx="3732422" cy="509075"/>
            </a:xfrm>
          </p:grpSpPr>
          <p:pic>
            <p:nvPicPr>
              <p:cNvPr id="12" name="图片 11">
                <a:extLst>
                  <a:ext uri="{FF2B5EF4-FFF2-40B4-BE49-F238E27FC236}">
                    <a16:creationId xmlns:a16="http://schemas.microsoft.com/office/drawing/2014/main" id="{43A49729-8F78-4C6F-BCB5-99BADAEF08F8}"/>
                  </a:ext>
                </a:extLst>
              </p:cNvPr>
              <p:cNvPicPr>
                <a:picLocks noChangeAspect="1"/>
              </p:cNvPicPr>
              <p:nvPr/>
            </p:nvPicPr>
            <p:blipFill>
              <a:blip r:embed="rId4"/>
              <a:stretch>
                <a:fillRect/>
              </a:stretch>
            </p:blipFill>
            <p:spPr>
              <a:xfrm>
                <a:off x="6706979" y="1283053"/>
                <a:ext cx="3732422" cy="492330"/>
              </a:xfrm>
              <a:prstGeom prst="rect">
                <a:avLst/>
              </a:prstGeom>
            </p:spPr>
          </p:pic>
          <p:sp>
            <p:nvSpPr>
              <p:cNvPr id="33" name="矩形: 圆角 32">
                <a:extLst>
                  <a:ext uri="{FF2B5EF4-FFF2-40B4-BE49-F238E27FC236}">
                    <a16:creationId xmlns:a16="http://schemas.microsoft.com/office/drawing/2014/main" id="{B07C131A-244F-4EF0-854D-5CABC552B299}"/>
                  </a:ext>
                </a:extLst>
              </p:cNvPr>
              <p:cNvSpPr/>
              <p:nvPr/>
            </p:nvSpPr>
            <p:spPr>
              <a:xfrm>
                <a:off x="7308857" y="1266308"/>
                <a:ext cx="1211688" cy="509071"/>
              </a:xfrm>
              <a:prstGeom prst="roundRect">
                <a:avLst>
                  <a:gd name="adj" fmla="val 5371"/>
                </a:avLst>
              </a:prstGeom>
              <a:solidFill>
                <a:schemeClr val="accent5">
                  <a:lumMod val="40000"/>
                  <a:lumOff val="60000"/>
                  <a:alpha val="26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3E3984EE-6F86-401A-AB9B-B8D027E05ADC}"/>
                  </a:ext>
                </a:extLst>
              </p:cNvPr>
              <p:cNvSpPr/>
              <p:nvPr/>
            </p:nvSpPr>
            <p:spPr>
              <a:xfrm>
                <a:off x="8701238" y="1266308"/>
                <a:ext cx="1724309" cy="509071"/>
              </a:xfrm>
              <a:prstGeom prst="roundRect">
                <a:avLst>
                  <a:gd name="adj" fmla="val 5371"/>
                </a:avLst>
              </a:prstGeom>
              <a:solidFill>
                <a:schemeClr val="accent4">
                  <a:lumMod val="40000"/>
                  <a:lumOff val="60000"/>
                  <a:alpha val="26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a:extLst>
                <a:ext uri="{FF2B5EF4-FFF2-40B4-BE49-F238E27FC236}">
                  <a16:creationId xmlns:a16="http://schemas.microsoft.com/office/drawing/2014/main" id="{DAD1317C-1794-46E3-8221-B68ADA92F1E9}"/>
                </a:ext>
              </a:extLst>
            </p:cNvPr>
            <p:cNvSpPr txBox="1"/>
            <p:nvPr/>
          </p:nvSpPr>
          <p:spPr>
            <a:xfrm>
              <a:off x="7925632" y="3546124"/>
              <a:ext cx="905859" cy="261610"/>
            </a:xfrm>
            <a:prstGeom prst="rect">
              <a:avLst/>
            </a:prstGeom>
            <a:noFill/>
          </p:spPr>
          <p:txBody>
            <a:bodyPr wrap="square" rtlCol="0">
              <a:spAutoFit/>
            </a:bodyPr>
            <a:lstStyle/>
            <a:p>
              <a:pPr marL="0" marR="0" algn="just">
                <a:spcBef>
                  <a:spcPts val="1200"/>
                </a:spcBef>
                <a:spcAft>
                  <a:spcPts val="1200"/>
                </a:spcAft>
              </a:pPr>
              <a:r>
                <a:rPr lang="zh-CN" altLang="en-US" sz="1100" kern="100" dirty="0">
                  <a:solidFill>
                    <a:schemeClr val="accent5"/>
                  </a:solidFill>
                  <a:effectLst/>
                  <a:latin typeface="微软雅黑" panose="020B0503020204020204" pitchFamily="34" charset="-122"/>
                  <a:ea typeface="微软雅黑" panose="020B0503020204020204" pitchFamily="34" charset="-122"/>
                  <a:cs typeface="Times New Roman" panose="02020603050405020304" pitchFamily="18" charset="0"/>
                </a:rPr>
                <a:t>数据惩罚项</a:t>
              </a:r>
              <a:endParaRPr lang="zh-CN" altLang="zh-CN" sz="1100" kern="100" dirty="0">
                <a:solidFill>
                  <a:schemeClr val="accent5"/>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文本框 36">
              <a:extLst>
                <a:ext uri="{FF2B5EF4-FFF2-40B4-BE49-F238E27FC236}">
                  <a16:creationId xmlns:a16="http://schemas.microsoft.com/office/drawing/2014/main" id="{89684CCE-68EA-4EE7-983B-BE27B4076CAB}"/>
                </a:ext>
              </a:extLst>
            </p:cNvPr>
            <p:cNvSpPr txBox="1"/>
            <p:nvPr/>
          </p:nvSpPr>
          <p:spPr>
            <a:xfrm>
              <a:off x="9574323" y="3546124"/>
              <a:ext cx="905859" cy="261610"/>
            </a:xfrm>
            <a:prstGeom prst="rect">
              <a:avLst/>
            </a:prstGeom>
            <a:noFill/>
          </p:spPr>
          <p:txBody>
            <a:bodyPr wrap="square" rtlCol="0">
              <a:spAutoFit/>
            </a:bodyPr>
            <a:lstStyle/>
            <a:p>
              <a:pPr marL="0" marR="0" algn="just">
                <a:spcBef>
                  <a:spcPts val="1200"/>
                </a:spcBef>
                <a:spcAft>
                  <a:spcPts val="1200"/>
                </a:spcAft>
              </a:pPr>
              <a:r>
                <a:rPr lang="zh-CN" altLang="en-US" sz="1100" kern="100" dirty="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交互惩罚项</a:t>
              </a:r>
              <a:endParaRPr lang="zh-CN" altLang="zh-CN" sz="1100" kern="100" dirty="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2" name="图片 41">
              <a:extLst>
                <a:ext uri="{FF2B5EF4-FFF2-40B4-BE49-F238E27FC236}">
                  <a16:creationId xmlns:a16="http://schemas.microsoft.com/office/drawing/2014/main" id="{052BC9A5-15A0-4B30-BC9C-8FADF920C7B1}"/>
                </a:ext>
              </a:extLst>
            </p:cNvPr>
            <p:cNvPicPr>
              <a:picLocks noChangeAspect="1"/>
            </p:cNvPicPr>
            <p:nvPr/>
          </p:nvPicPr>
          <p:blipFill>
            <a:blip r:embed="rId5"/>
            <a:stretch>
              <a:fillRect/>
            </a:stretch>
          </p:blipFill>
          <p:spPr>
            <a:xfrm>
              <a:off x="7941050" y="4032541"/>
              <a:ext cx="2872156" cy="464614"/>
            </a:xfrm>
            <a:prstGeom prst="rect">
              <a:avLst/>
            </a:prstGeom>
          </p:spPr>
        </p:pic>
        <p:pic>
          <p:nvPicPr>
            <p:cNvPr id="44" name="图片 43">
              <a:extLst>
                <a:ext uri="{FF2B5EF4-FFF2-40B4-BE49-F238E27FC236}">
                  <a16:creationId xmlns:a16="http://schemas.microsoft.com/office/drawing/2014/main" id="{1DC5B3C3-A005-4D5C-A45C-999DD9651260}"/>
                </a:ext>
              </a:extLst>
            </p:cNvPr>
            <p:cNvPicPr>
              <a:picLocks noChangeAspect="1"/>
            </p:cNvPicPr>
            <p:nvPr/>
          </p:nvPicPr>
          <p:blipFill>
            <a:blip r:embed="rId6"/>
            <a:stretch>
              <a:fillRect/>
            </a:stretch>
          </p:blipFill>
          <p:spPr>
            <a:xfrm>
              <a:off x="7707291" y="4667173"/>
              <a:ext cx="4082660" cy="886834"/>
            </a:xfrm>
            <a:prstGeom prst="rect">
              <a:avLst/>
            </a:prstGeom>
          </p:spPr>
        </p:pic>
        <p:sp>
          <p:nvSpPr>
            <p:cNvPr id="47" name="文本框 46">
              <a:extLst>
                <a:ext uri="{FF2B5EF4-FFF2-40B4-BE49-F238E27FC236}">
                  <a16:creationId xmlns:a16="http://schemas.microsoft.com/office/drawing/2014/main" id="{BFA7CA21-3C75-4843-BAB7-32513E4CE6E0}"/>
                </a:ext>
              </a:extLst>
            </p:cNvPr>
            <p:cNvSpPr txBox="1"/>
            <p:nvPr/>
          </p:nvSpPr>
          <p:spPr>
            <a:xfrm>
              <a:off x="6987893" y="4189749"/>
              <a:ext cx="905859" cy="261610"/>
            </a:xfrm>
            <a:prstGeom prst="rect">
              <a:avLst/>
            </a:prstGeom>
            <a:noFill/>
          </p:spPr>
          <p:txBody>
            <a:bodyPr wrap="square" rtlCol="0">
              <a:spAutoFit/>
            </a:bodyPr>
            <a:lstStyle/>
            <a:p>
              <a:pPr marL="0" marR="0" algn="just">
                <a:spcBef>
                  <a:spcPts val="1200"/>
                </a:spcBef>
                <a:spcAft>
                  <a:spcPts val="1200"/>
                </a:spcAft>
              </a:pPr>
              <a:r>
                <a:rPr lang="zh-CN" altLang="en-US" sz="1100" kern="100" dirty="0">
                  <a:solidFill>
                    <a:schemeClr val="accent5"/>
                  </a:solidFill>
                  <a:effectLst/>
                  <a:latin typeface="微软雅黑" panose="020B0503020204020204" pitchFamily="34" charset="-122"/>
                  <a:ea typeface="微软雅黑" panose="020B0503020204020204" pitchFamily="34" charset="-122"/>
                  <a:cs typeface="Times New Roman" panose="02020603050405020304" pitchFamily="18" charset="0"/>
                </a:rPr>
                <a:t>数据惩罚项</a:t>
              </a:r>
              <a:endParaRPr lang="zh-CN" altLang="zh-CN" sz="1100" kern="100" dirty="0">
                <a:solidFill>
                  <a:schemeClr val="accent5"/>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文本框 47">
              <a:extLst>
                <a:ext uri="{FF2B5EF4-FFF2-40B4-BE49-F238E27FC236}">
                  <a16:creationId xmlns:a16="http://schemas.microsoft.com/office/drawing/2014/main" id="{5BB5B655-6CE2-4719-90E6-4009D769500C}"/>
                </a:ext>
              </a:extLst>
            </p:cNvPr>
            <p:cNvSpPr txBox="1"/>
            <p:nvPr/>
          </p:nvSpPr>
          <p:spPr>
            <a:xfrm>
              <a:off x="6776360" y="4987996"/>
              <a:ext cx="905859" cy="261610"/>
            </a:xfrm>
            <a:prstGeom prst="rect">
              <a:avLst/>
            </a:prstGeom>
            <a:noFill/>
          </p:spPr>
          <p:txBody>
            <a:bodyPr wrap="square" rtlCol="0">
              <a:spAutoFit/>
            </a:bodyPr>
            <a:lstStyle/>
            <a:p>
              <a:pPr marL="0" marR="0" algn="just">
                <a:spcBef>
                  <a:spcPts val="1200"/>
                </a:spcBef>
                <a:spcAft>
                  <a:spcPts val="1200"/>
                </a:spcAft>
              </a:pPr>
              <a:r>
                <a:rPr lang="zh-CN" altLang="en-US" sz="1100" kern="100" dirty="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rPr>
                <a:t>交互惩罚项</a:t>
              </a:r>
              <a:endParaRPr lang="zh-CN" altLang="zh-CN" sz="1100" kern="100" dirty="0">
                <a:solidFill>
                  <a:schemeClr val="accent4"/>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文本框 48">
              <a:extLst>
                <a:ext uri="{FF2B5EF4-FFF2-40B4-BE49-F238E27FC236}">
                  <a16:creationId xmlns:a16="http://schemas.microsoft.com/office/drawing/2014/main" id="{F3F74831-3460-428E-B24B-AFA69A436BE6}"/>
                </a:ext>
              </a:extLst>
            </p:cNvPr>
            <p:cNvSpPr txBox="1"/>
            <p:nvPr/>
          </p:nvSpPr>
          <p:spPr>
            <a:xfrm>
              <a:off x="6851889" y="2238759"/>
              <a:ext cx="1412600" cy="369332"/>
            </a:xfrm>
            <a:prstGeom prst="rect">
              <a:avLst/>
            </a:prstGeom>
            <a:noFill/>
          </p:spPr>
          <p:txBody>
            <a:bodyPr wrap="square">
              <a:spAutoFit/>
            </a:bodyPr>
            <a:lstStyle/>
            <a:p>
              <a:r>
                <a:rPr lang="zh-CN" altLang="en-US" b="1" dirty="0"/>
                <a:t>优化问题</a:t>
              </a:r>
            </a:p>
          </p:txBody>
        </p:sp>
      </p:grpSp>
      <p:sp>
        <p:nvSpPr>
          <p:cNvPr id="56" name="箭头: 右 55">
            <a:extLst>
              <a:ext uri="{FF2B5EF4-FFF2-40B4-BE49-F238E27FC236}">
                <a16:creationId xmlns:a16="http://schemas.microsoft.com/office/drawing/2014/main" id="{02875635-07D9-44CB-95FC-FC15C882108C}"/>
              </a:ext>
            </a:extLst>
          </p:cNvPr>
          <p:cNvSpPr/>
          <p:nvPr/>
        </p:nvSpPr>
        <p:spPr>
          <a:xfrm>
            <a:off x="5725887" y="3448724"/>
            <a:ext cx="535160" cy="397975"/>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6493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EE58063-AC7C-C308-09DA-4AA192831AAE}"/>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10" name="直接连接符 72">
            <a:extLst>
              <a:ext uri="{FF2B5EF4-FFF2-40B4-BE49-F238E27FC236}">
                <a16:creationId xmlns:a16="http://schemas.microsoft.com/office/drawing/2014/main" id="{FE04A8FB-1D66-D306-1757-1B192C194DE5}"/>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08999F0-1EF3-F96B-6E55-1D7F5E38E3CD}"/>
              </a:ext>
            </a:extLst>
          </p:cNvPr>
          <p:cNvSpPr/>
          <p:nvPr/>
        </p:nvSpPr>
        <p:spPr>
          <a:xfrm>
            <a:off x="484779" y="394792"/>
            <a:ext cx="1412601" cy="315312"/>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算法原理</a:t>
            </a:r>
          </a:p>
        </p:txBody>
      </p:sp>
      <p:sp>
        <p:nvSpPr>
          <p:cNvPr id="13" name="矩形 12">
            <a:extLst>
              <a:ext uri="{FF2B5EF4-FFF2-40B4-BE49-F238E27FC236}">
                <a16:creationId xmlns:a16="http://schemas.microsoft.com/office/drawing/2014/main" id="{B0FA903B-186E-7723-3F31-D69CE68B0C61}"/>
              </a:ext>
            </a:extLst>
          </p:cNvPr>
          <p:cNvSpPr/>
          <p:nvPr/>
        </p:nvSpPr>
        <p:spPr>
          <a:xfrm>
            <a:off x="10176345" y="41100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单笔刷</a:t>
            </a:r>
          </a:p>
        </p:txBody>
      </p:sp>
      <p:grpSp>
        <p:nvGrpSpPr>
          <p:cNvPr id="14" name="组合 13">
            <a:extLst>
              <a:ext uri="{FF2B5EF4-FFF2-40B4-BE49-F238E27FC236}">
                <a16:creationId xmlns:a16="http://schemas.microsoft.com/office/drawing/2014/main" id="{3109D9D2-DA81-AC77-1E0A-0D9EA929CD26}"/>
              </a:ext>
            </a:extLst>
          </p:cNvPr>
          <p:cNvGrpSpPr/>
          <p:nvPr/>
        </p:nvGrpSpPr>
        <p:grpSpPr>
          <a:xfrm rot="5400000">
            <a:off x="901788" y="-188236"/>
            <a:ext cx="394055" cy="394055"/>
            <a:chOff x="-87355" y="2468254"/>
            <a:chExt cx="887453" cy="887453"/>
          </a:xfrm>
        </p:grpSpPr>
        <p:sp>
          <p:nvSpPr>
            <p:cNvPr id="15" name="直角三角形 14">
              <a:extLst>
                <a:ext uri="{FF2B5EF4-FFF2-40B4-BE49-F238E27FC236}">
                  <a16:creationId xmlns:a16="http://schemas.microsoft.com/office/drawing/2014/main" id="{C7D2EB78-6CE8-C9E8-F910-9FC2AE555441}"/>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直角三角形 15">
              <a:extLst>
                <a:ext uri="{FF2B5EF4-FFF2-40B4-BE49-F238E27FC236}">
                  <a16:creationId xmlns:a16="http://schemas.microsoft.com/office/drawing/2014/main" id="{3E5F553A-32FB-FF2E-7B8F-1337991EE826}"/>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7" name="灯片编号占位符 3">
            <a:extLst>
              <a:ext uri="{FF2B5EF4-FFF2-40B4-BE49-F238E27FC236}">
                <a16:creationId xmlns:a16="http://schemas.microsoft.com/office/drawing/2014/main" id="{5A99FD18-F00E-4035-A176-E40BF86D1DD7}"/>
              </a:ext>
            </a:extLst>
          </p:cNvPr>
          <p:cNvSpPr txBox="1">
            <a:spLocks/>
          </p:cNvSpPr>
          <p:nvPr/>
        </p:nvSpPr>
        <p:spPr>
          <a:xfrm>
            <a:off x="10849708" y="6356350"/>
            <a:ext cx="5040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93F070-F0B7-D648-B120-F9256A683AC3}" type="slidenum">
              <a:rPr kumimoji="1" lang="zh-CN" altLang="en-US" smtClean="0"/>
              <a:pPr/>
              <a:t>5</a:t>
            </a:fld>
            <a:endParaRPr kumimoji="1" lang="zh-CN" altLang="en-US" dirty="0"/>
          </a:p>
        </p:txBody>
      </p:sp>
      <p:sp>
        <p:nvSpPr>
          <p:cNvPr id="23" name="内容占位符 1">
            <a:extLst>
              <a:ext uri="{FF2B5EF4-FFF2-40B4-BE49-F238E27FC236}">
                <a16:creationId xmlns:a16="http://schemas.microsoft.com/office/drawing/2014/main" id="{F396D282-D6C8-419C-8DE9-F0A3BC04FC4F}"/>
              </a:ext>
            </a:extLst>
          </p:cNvPr>
          <p:cNvSpPr txBox="1">
            <a:spLocks/>
          </p:cNvSpPr>
          <p:nvPr/>
        </p:nvSpPr>
        <p:spPr>
          <a:xfrm>
            <a:off x="675939" y="829176"/>
            <a:ext cx="6327534" cy="70026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b="1" dirty="0">
                <a:solidFill>
                  <a:prstClr val="black"/>
                </a:solidFill>
                <a:latin typeface="微软雅黑" panose="020B0503020204020204" pitchFamily="34" charset="-122"/>
                <a:ea typeface="微软雅黑" panose="020B0503020204020204" pitchFamily="34" charset="-122"/>
              </a:rPr>
              <a:t> </a:t>
            </a:r>
            <a:r>
              <a:rPr lang="en-US" altLang="zh-CN" b="1" dirty="0">
                <a:solidFill>
                  <a:prstClr val="black"/>
                </a:solidFill>
                <a:latin typeface="微软雅黑" panose="020B0503020204020204" pitchFamily="34" charset="-122"/>
                <a:ea typeface="微软雅黑" panose="020B0503020204020204" pitchFamily="34" charset="-122"/>
              </a:rPr>
              <a:t>Graph-cut optimization</a:t>
            </a:r>
          </a:p>
        </p:txBody>
      </p:sp>
      <p:sp>
        <p:nvSpPr>
          <p:cNvPr id="46" name="矩形 45">
            <a:extLst>
              <a:ext uri="{FF2B5EF4-FFF2-40B4-BE49-F238E27FC236}">
                <a16:creationId xmlns:a16="http://schemas.microsoft.com/office/drawing/2014/main" id="{1B95D128-E49F-4A09-A95A-7C99B34ADC12}"/>
              </a:ext>
            </a:extLst>
          </p:cNvPr>
          <p:cNvSpPr/>
          <p:nvPr/>
        </p:nvSpPr>
        <p:spPr>
          <a:xfrm>
            <a:off x="7060505" y="408535"/>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sp>
        <p:nvSpPr>
          <p:cNvPr id="18" name="文本框 17">
            <a:extLst>
              <a:ext uri="{FF2B5EF4-FFF2-40B4-BE49-F238E27FC236}">
                <a16:creationId xmlns:a16="http://schemas.microsoft.com/office/drawing/2014/main" id="{00394536-9059-4A25-B970-632073429D0E}"/>
              </a:ext>
            </a:extLst>
          </p:cNvPr>
          <p:cNvSpPr txBox="1"/>
          <p:nvPr/>
        </p:nvSpPr>
        <p:spPr>
          <a:xfrm>
            <a:off x="484779" y="1463844"/>
            <a:ext cx="1482080" cy="369332"/>
          </a:xfrm>
          <a:prstGeom prst="rect">
            <a:avLst/>
          </a:prstGeom>
          <a:noFill/>
        </p:spPr>
        <p:txBody>
          <a:bodyPr wrap="square">
            <a:spAutoFit/>
          </a:bodyPr>
          <a:lstStyle/>
          <a:p>
            <a:r>
              <a:rPr lang="zh-CN" altLang="en-US" b="1" dirty="0"/>
              <a:t>图像蒙太奇</a:t>
            </a:r>
          </a:p>
        </p:txBody>
      </p:sp>
      <p:sp>
        <p:nvSpPr>
          <p:cNvPr id="19" name="箭头: 右 18">
            <a:extLst>
              <a:ext uri="{FF2B5EF4-FFF2-40B4-BE49-F238E27FC236}">
                <a16:creationId xmlns:a16="http://schemas.microsoft.com/office/drawing/2014/main" id="{A4E51A9F-C587-40C9-BCDD-CB1C9A6FDF13}"/>
              </a:ext>
            </a:extLst>
          </p:cNvPr>
          <p:cNvSpPr/>
          <p:nvPr/>
        </p:nvSpPr>
        <p:spPr>
          <a:xfrm>
            <a:off x="1885018" y="1540243"/>
            <a:ext cx="356258" cy="252370"/>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C1465BE9-E9B0-4749-8280-299ECB1C0FC1}"/>
              </a:ext>
            </a:extLst>
          </p:cNvPr>
          <p:cNvSpPr txBox="1"/>
          <p:nvPr/>
        </p:nvSpPr>
        <p:spPr>
          <a:xfrm>
            <a:off x="2358963" y="1481762"/>
            <a:ext cx="3085386" cy="369332"/>
          </a:xfrm>
          <a:prstGeom prst="rect">
            <a:avLst/>
          </a:prstGeom>
          <a:noFill/>
        </p:spPr>
        <p:txBody>
          <a:bodyPr wrap="square">
            <a:spAutoFit/>
          </a:bodyPr>
          <a:lstStyle/>
          <a:p>
            <a:r>
              <a:rPr lang="zh-CN" altLang="en-US" b="1" dirty="0"/>
              <a:t>使用能量函数进行约束建模</a:t>
            </a:r>
          </a:p>
        </p:txBody>
      </p:sp>
      <p:sp>
        <p:nvSpPr>
          <p:cNvPr id="21" name="箭头: 右 20">
            <a:extLst>
              <a:ext uri="{FF2B5EF4-FFF2-40B4-BE49-F238E27FC236}">
                <a16:creationId xmlns:a16="http://schemas.microsoft.com/office/drawing/2014/main" id="{DF77D86D-613E-4DDB-9CA7-CC14C17D4067}"/>
              </a:ext>
            </a:extLst>
          </p:cNvPr>
          <p:cNvSpPr/>
          <p:nvPr/>
        </p:nvSpPr>
        <p:spPr>
          <a:xfrm>
            <a:off x="5383907" y="1531946"/>
            <a:ext cx="356258" cy="252370"/>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94DC671-F3E7-4CC2-9428-10494BFD0477}"/>
              </a:ext>
            </a:extLst>
          </p:cNvPr>
          <p:cNvSpPr txBox="1"/>
          <p:nvPr/>
        </p:nvSpPr>
        <p:spPr>
          <a:xfrm>
            <a:off x="5836453" y="1463844"/>
            <a:ext cx="3085386" cy="369332"/>
          </a:xfrm>
          <a:prstGeom prst="rect">
            <a:avLst/>
          </a:prstGeom>
          <a:noFill/>
        </p:spPr>
        <p:txBody>
          <a:bodyPr wrap="square">
            <a:spAutoFit/>
          </a:bodyPr>
          <a:lstStyle/>
          <a:p>
            <a:r>
              <a:rPr lang="zh-CN" altLang="en-US" b="1" dirty="0"/>
              <a:t>本质是马尔可夫随机场问题</a:t>
            </a:r>
          </a:p>
        </p:txBody>
      </p:sp>
      <p:sp>
        <p:nvSpPr>
          <p:cNvPr id="24" name="箭头: 右 23">
            <a:extLst>
              <a:ext uri="{FF2B5EF4-FFF2-40B4-BE49-F238E27FC236}">
                <a16:creationId xmlns:a16="http://schemas.microsoft.com/office/drawing/2014/main" id="{52488A06-4FCC-43D1-948E-3F392D037144}"/>
              </a:ext>
            </a:extLst>
          </p:cNvPr>
          <p:cNvSpPr/>
          <p:nvPr/>
        </p:nvSpPr>
        <p:spPr>
          <a:xfrm>
            <a:off x="8879852" y="1539874"/>
            <a:ext cx="356258" cy="252370"/>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EDFFAD72-4047-4063-8CB0-A1D6C6A71677}"/>
              </a:ext>
            </a:extLst>
          </p:cNvPr>
          <p:cNvSpPr txBox="1"/>
          <p:nvPr/>
        </p:nvSpPr>
        <p:spPr>
          <a:xfrm>
            <a:off x="9374656" y="1463844"/>
            <a:ext cx="2331099" cy="369332"/>
          </a:xfrm>
          <a:prstGeom prst="rect">
            <a:avLst/>
          </a:prstGeom>
          <a:noFill/>
        </p:spPr>
        <p:txBody>
          <a:bodyPr wrap="square">
            <a:spAutoFit/>
          </a:bodyPr>
          <a:lstStyle/>
          <a:p>
            <a:r>
              <a:rPr lang="en-US" altLang="zh-CN" b="1" dirty="0"/>
              <a:t>graph cut</a:t>
            </a:r>
            <a:r>
              <a:rPr lang="zh-CN" altLang="en-US" b="1" dirty="0"/>
              <a:t>优化求解</a:t>
            </a:r>
          </a:p>
        </p:txBody>
      </p:sp>
      <p:sp>
        <p:nvSpPr>
          <p:cNvPr id="28" name="文本框 27">
            <a:extLst>
              <a:ext uri="{FF2B5EF4-FFF2-40B4-BE49-F238E27FC236}">
                <a16:creationId xmlns:a16="http://schemas.microsoft.com/office/drawing/2014/main" id="{DA82FD98-DA34-482C-8EC0-CB7CFF907F86}"/>
              </a:ext>
            </a:extLst>
          </p:cNvPr>
          <p:cNvSpPr txBox="1"/>
          <p:nvPr/>
        </p:nvSpPr>
        <p:spPr>
          <a:xfrm>
            <a:off x="484779" y="2002194"/>
            <a:ext cx="11029816"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整个系统的目的就是最小化能量 ，我们控制的输入变量是标记函数 。算法就是在当前输入下找到下一步所能达到的最小值，然后移动，如此循环，直至下一步找不到更小的能量值了。 </a:t>
            </a:r>
          </a:p>
        </p:txBody>
      </p:sp>
      <p:pic>
        <p:nvPicPr>
          <p:cNvPr id="7" name="图片 6">
            <a:extLst>
              <a:ext uri="{FF2B5EF4-FFF2-40B4-BE49-F238E27FC236}">
                <a16:creationId xmlns:a16="http://schemas.microsoft.com/office/drawing/2014/main" id="{2EA745F9-0021-4956-A6DA-505B2F64FD08}"/>
              </a:ext>
            </a:extLst>
          </p:cNvPr>
          <p:cNvPicPr>
            <a:picLocks noChangeAspect="1"/>
          </p:cNvPicPr>
          <p:nvPr/>
        </p:nvPicPr>
        <p:blipFill>
          <a:blip r:embed="rId3"/>
          <a:stretch>
            <a:fillRect/>
          </a:stretch>
        </p:blipFill>
        <p:spPr>
          <a:xfrm>
            <a:off x="1876316" y="2817543"/>
            <a:ext cx="5438891" cy="3369512"/>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609DE43C-AD12-451B-8970-A54B091CBC15}"/>
                  </a:ext>
                </a:extLst>
              </p:cNvPr>
              <p:cNvSpPr txBox="1"/>
              <p:nvPr/>
            </p:nvSpPr>
            <p:spPr>
              <a:xfrm>
                <a:off x="7438863" y="3670867"/>
                <a:ext cx="3419303" cy="1096198"/>
              </a:xfrm>
              <a:prstGeom prst="rect">
                <a:avLst/>
              </a:prstGeom>
              <a:noFill/>
            </p:spPr>
            <p:txBody>
              <a:bodyPr wrap="square">
                <a:spAutoFit/>
              </a:bodyPr>
              <a:lstStyle/>
              <a:p>
                <a14:m>
                  <m:oMath xmlns:m="http://schemas.openxmlformats.org/officeDocument/2006/math">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𝐺</m:t>
                        </m:r>
                      </m:e>
                      <m:sub>
                        <m:r>
                          <a:rPr lang="en-US" altLang="zh-CN" sz="1600" i="1" dirty="0">
                            <a:latin typeface="Cambria Math" panose="02040503050406030204" pitchFamily="18" charset="0"/>
                            <a:ea typeface="微软雅黑" panose="020B0503020204020204" pitchFamily="34" charset="-122"/>
                          </a:rPr>
                          <m:t>𝛼</m:t>
                        </m:r>
                      </m:sub>
                    </m:sSub>
                  </m:oMath>
                </a14:m>
                <a:r>
                  <a:rPr lang="zh-CN" altLang="en-US" sz="1600" dirty="0">
                    <a:latin typeface="微软雅黑" panose="020B0503020204020204" pitchFamily="34" charset="-122"/>
                    <a:ea typeface="微软雅黑" panose="020B0503020204020204" pitchFamily="34" charset="-122"/>
                  </a:rPr>
                  <a:t>上最小割</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𝐶</m:t>
                    </m:r>
                  </m:oMath>
                </a14:m>
                <a:r>
                  <a:rPr lang="zh-CN" altLang="en-US" sz="1600" dirty="0">
                    <a:latin typeface="微软雅黑" panose="020B0503020204020204" pitchFamily="34" charset="-122"/>
                    <a:ea typeface="微软雅黑" panose="020B0503020204020204" pitchFamily="34" charset="-122"/>
                  </a:rPr>
                  <a:t>的属性是关于两个像素</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𝑝</m:t>
                    </m:r>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𝑞</m:t>
                    </m:r>
                    <m:r>
                      <a:rPr lang="en-US" altLang="zh-CN" sz="1600" i="1" dirty="0" smtClean="0">
                        <a:latin typeface="Cambria Math" panose="02040503050406030204" pitchFamily="18" charset="0"/>
                        <a:ea typeface="微软雅黑" panose="020B0503020204020204" pitchFamily="34" charset="-122"/>
                      </a:rPr>
                      <m:t>∈</m:t>
                    </m:r>
                    <m:r>
                      <a:rPr lang="en-US" altLang="zh-CN" sz="1600" i="1" dirty="0" smtClean="0">
                        <a:latin typeface="Cambria Math" panose="02040503050406030204" pitchFamily="18" charset="0"/>
                        <a:ea typeface="微软雅黑" panose="020B0503020204020204" pitchFamily="34" charset="-122"/>
                      </a:rPr>
                      <m:t>𝑁</m:t>
                    </m:r>
                  </m:oMath>
                </a14:m>
                <a:r>
                  <a:rPr lang="zh-CN" altLang="en-US" sz="1600" dirty="0">
                    <a:latin typeface="微软雅黑" panose="020B0503020204020204" pitchFamily="34" charset="-122"/>
                    <a:ea typeface="微软雅黑" panose="020B0503020204020204" pitchFamily="34" charset="-122"/>
                  </a:rPr>
                  <a:t>的，其中</a:t>
                </a:r>
                <a14:m>
                  <m:oMath xmlns:m="http://schemas.openxmlformats.org/officeDocument/2006/math">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𝑓</m:t>
                        </m:r>
                      </m:e>
                      <m:sub>
                        <m:r>
                          <a:rPr lang="en-US" altLang="zh-CN" sz="1600" i="1" dirty="0">
                            <a:latin typeface="Cambria Math" panose="02040503050406030204" pitchFamily="18" charset="0"/>
                            <a:ea typeface="微软雅黑" panose="020B0503020204020204" pitchFamily="34" charset="-122"/>
                          </a:rPr>
                          <m:t>𝑝</m:t>
                        </m:r>
                      </m:sub>
                    </m:sSub>
                    <m:r>
                      <a:rPr lang="en-US" altLang="zh-CN" sz="1600" i="1" dirty="0" smtClean="0">
                        <a:latin typeface="Cambria Math" panose="02040503050406030204" pitchFamily="18" charset="0"/>
                        <a:ea typeface="微软雅黑" panose="020B0503020204020204" pitchFamily="34" charset="-122"/>
                      </a:rPr>
                      <m:t>≠</m:t>
                    </m:r>
                    <m:sSub>
                      <m:sSubPr>
                        <m:ctrlPr>
                          <a:rPr lang="en-US" altLang="zh-CN" sz="1600" i="1" dirty="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𝑓</m:t>
                        </m:r>
                      </m:e>
                      <m:sub>
                        <m:r>
                          <a:rPr lang="en-US" altLang="zh-CN" sz="1600" b="0" i="1" dirty="0" smtClean="0">
                            <a:latin typeface="Cambria Math" panose="02040503050406030204" pitchFamily="18" charset="0"/>
                            <a:ea typeface="微软雅黑" panose="020B0503020204020204" pitchFamily="34" charset="-122"/>
                          </a:rPr>
                          <m:t>𝑞</m:t>
                        </m:r>
                      </m:sub>
                    </m:sSub>
                  </m:oMath>
                </a14:m>
                <a:r>
                  <a:rPr lang="zh-CN" altLang="en-US" sz="1600" dirty="0">
                    <a:latin typeface="微软雅黑" panose="020B0503020204020204" pitchFamily="34" charset="-122"/>
                    <a:ea typeface="微软雅黑" panose="020B0503020204020204" pitchFamily="34" charset="-122"/>
                  </a:rPr>
                  <a:t>。虚线表示</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所切割的边，实线表示诱导图</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𝐺</m:t>
                    </m:r>
                    <m:r>
                      <a:rPr lang="en-US" altLang="zh-CN" sz="1600" i="1" dirty="0" smtClean="0">
                        <a:latin typeface="Cambria Math" panose="02040503050406030204" pitchFamily="18" charset="0"/>
                        <a:ea typeface="微软雅黑" panose="020B0503020204020204" pitchFamily="34" charset="-122"/>
                      </a:rPr>
                      <m:t>(</m:t>
                    </m:r>
                    <m:r>
                      <a:rPr lang="en-US" altLang="zh-CN" sz="1600" i="1" dirty="0" smtClean="0">
                        <a:latin typeface="Cambria Math" panose="02040503050406030204" pitchFamily="18" charset="0"/>
                        <a:ea typeface="微软雅黑" panose="020B0503020204020204" pitchFamily="34" charset="-122"/>
                      </a:rPr>
                      <m:t>𝐶</m:t>
                    </m:r>
                    <m:r>
                      <a:rPr lang="en-US" altLang="zh-CN" sz="1600" i="1" dirty="0" smtClean="0">
                        <a:latin typeface="Cambria Math" panose="02040503050406030204" pitchFamily="18" charset="0"/>
                        <a:ea typeface="微软雅黑" panose="020B0503020204020204" pitchFamily="34" charset="-122"/>
                      </a:rPr>
                      <m:t>) = ⟨</m:t>
                    </m:r>
                    <m:r>
                      <a:rPr lang="en-US" altLang="zh-CN" sz="1600" i="1" dirty="0" smtClean="0">
                        <a:latin typeface="Cambria Math" panose="02040503050406030204" pitchFamily="18" charset="0"/>
                        <a:ea typeface="微软雅黑" panose="020B0503020204020204" pitchFamily="34" charset="-122"/>
                      </a:rPr>
                      <m:t>𝑉</m:t>
                    </m:r>
                    <m:r>
                      <a:rPr lang="zh-CN" altLang="en-US" sz="1600" i="1" dirty="0">
                        <a:latin typeface="Cambria Math" panose="02040503050406030204" pitchFamily="18" charset="0"/>
                        <a:ea typeface="微软雅黑" panose="020B0503020204020204" pitchFamily="34" charset="-122"/>
                      </a:rPr>
                      <m:t>，</m:t>
                    </m:r>
                    <m:r>
                      <a:rPr lang="en-US" altLang="zh-CN" sz="1600" i="1" dirty="0">
                        <a:latin typeface="Cambria Math" panose="02040503050406030204" pitchFamily="18" charset="0"/>
                        <a:ea typeface="微软雅黑" panose="020B0503020204020204" pitchFamily="34" charset="-122"/>
                      </a:rPr>
                      <m:t>𝐸</m:t>
                    </m:r>
                    <m:r>
                      <a:rPr lang="en-US" altLang="zh-CN" sz="1600" i="1" dirty="0">
                        <a:latin typeface="Cambria Math" panose="02040503050406030204" pitchFamily="18" charset="0"/>
                        <a:ea typeface="微软雅黑" panose="020B0503020204020204" pitchFamily="34" charset="-122"/>
                      </a:rPr>
                      <m:t> − </m:t>
                    </m:r>
                    <m:r>
                      <a:rPr lang="en-US" altLang="zh-CN" sz="1600" i="1" dirty="0">
                        <a:latin typeface="Cambria Math" panose="02040503050406030204" pitchFamily="18" charset="0"/>
                        <a:ea typeface="微软雅黑" panose="020B0503020204020204" pitchFamily="34" charset="-122"/>
                      </a:rPr>
                      <m:t>𝐶</m:t>
                    </m:r>
                    <m:r>
                      <a:rPr lang="en-US" altLang="zh-CN" sz="1600" i="1" dirty="0">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中的边</a:t>
                </a:r>
                <a:r>
                  <a:rPr lang="en-US" altLang="zh-CN" sz="1600" dirty="0">
                    <a:latin typeface="微软雅黑" panose="020B0503020204020204" pitchFamily="34" charset="-122"/>
                    <a:ea typeface="微软雅黑" panose="020B0503020204020204" pitchFamily="34" charset="-122"/>
                  </a:rPr>
                  <a:t>[7]</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31" name="文本框 30">
                <a:extLst>
                  <a:ext uri="{FF2B5EF4-FFF2-40B4-BE49-F238E27FC236}">
                    <a16:creationId xmlns:a16="http://schemas.microsoft.com/office/drawing/2014/main" id="{609DE43C-AD12-451B-8970-A54B091CBC15}"/>
                  </a:ext>
                </a:extLst>
              </p:cNvPr>
              <p:cNvSpPr txBox="1">
                <a:spLocks noRot="1" noChangeAspect="1" noMove="1" noResize="1" noEditPoints="1" noAdjustHandles="1" noChangeArrowheads="1" noChangeShapeType="1" noTextEdit="1"/>
              </p:cNvSpPr>
              <p:nvPr/>
            </p:nvSpPr>
            <p:spPr>
              <a:xfrm>
                <a:off x="7438863" y="3670867"/>
                <a:ext cx="3419303" cy="1096198"/>
              </a:xfrm>
              <a:prstGeom prst="rect">
                <a:avLst/>
              </a:prstGeom>
              <a:blipFill>
                <a:blip r:embed="rId4"/>
                <a:stretch>
                  <a:fillRect l="-891" t="-1667" b="-6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975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EE58063-AC7C-C308-09DA-4AA192831AAE}"/>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10" name="直接连接符 72">
            <a:extLst>
              <a:ext uri="{FF2B5EF4-FFF2-40B4-BE49-F238E27FC236}">
                <a16:creationId xmlns:a16="http://schemas.microsoft.com/office/drawing/2014/main" id="{FE04A8FB-1D66-D306-1757-1B192C194DE5}"/>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08999F0-1EF3-F96B-6E55-1D7F5E38E3CD}"/>
              </a:ext>
            </a:extLst>
          </p:cNvPr>
          <p:cNvSpPr/>
          <p:nvPr/>
        </p:nvSpPr>
        <p:spPr>
          <a:xfrm>
            <a:off x="484779" y="394792"/>
            <a:ext cx="1412601" cy="315312"/>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算法原理</a:t>
            </a:r>
          </a:p>
        </p:txBody>
      </p:sp>
      <p:sp>
        <p:nvSpPr>
          <p:cNvPr id="13" name="矩形 12">
            <a:extLst>
              <a:ext uri="{FF2B5EF4-FFF2-40B4-BE49-F238E27FC236}">
                <a16:creationId xmlns:a16="http://schemas.microsoft.com/office/drawing/2014/main" id="{B0FA903B-186E-7723-3F31-D69CE68B0C61}"/>
              </a:ext>
            </a:extLst>
          </p:cNvPr>
          <p:cNvSpPr/>
          <p:nvPr/>
        </p:nvSpPr>
        <p:spPr>
          <a:xfrm>
            <a:off x="10176345" y="41100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单笔刷</a:t>
            </a:r>
          </a:p>
        </p:txBody>
      </p:sp>
      <p:grpSp>
        <p:nvGrpSpPr>
          <p:cNvPr id="14" name="组合 13">
            <a:extLst>
              <a:ext uri="{FF2B5EF4-FFF2-40B4-BE49-F238E27FC236}">
                <a16:creationId xmlns:a16="http://schemas.microsoft.com/office/drawing/2014/main" id="{3109D9D2-DA81-AC77-1E0A-0D9EA929CD26}"/>
              </a:ext>
            </a:extLst>
          </p:cNvPr>
          <p:cNvGrpSpPr/>
          <p:nvPr/>
        </p:nvGrpSpPr>
        <p:grpSpPr>
          <a:xfrm rot="5400000">
            <a:off x="901788" y="-188236"/>
            <a:ext cx="394055" cy="394055"/>
            <a:chOff x="-87355" y="2468254"/>
            <a:chExt cx="887453" cy="887453"/>
          </a:xfrm>
        </p:grpSpPr>
        <p:sp>
          <p:nvSpPr>
            <p:cNvPr id="15" name="直角三角形 14">
              <a:extLst>
                <a:ext uri="{FF2B5EF4-FFF2-40B4-BE49-F238E27FC236}">
                  <a16:creationId xmlns:a16="http://schemas.microsoft.com/office/drawing/2014/main" id="{C7D2EB78-6CE8-C9E8-F910-9FC2AE555441}"/>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直角三角形 15">
              <a:extLst>
                <a:ext uri="{FF2B5EF4-FFF2-40B4-BE49-F238E27FC236}">
                  <a16:creationId xmlns:a16="http://schemas.microsoft.com/office/drawing/2014/main" id="{3E5F553A-32FB-FF2E-7B8F-1337991EE826}"/>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7" name="灯片编号占位符 3">
            <a:extLst>
              <a:ext uri="{FF2B5EF4-FFF2-40B4-BE49-F238E27FC236}">
                <a16:creationId xmlns:a16="http://schemas.microsoft.com/office/drawing/2014/main" id="{5A99FD18-F00E-4035-A176-E40BF86D1DD7}"/>
              </a:ext>
            </a:extLst>
          </p:cNvPr>
          <p:cNvSpPr txBox="1">
            <a:spLocks/>
          </p:cNvSpPr>
          <p:nvPr/>
        </p:nvSpPr>
        <p:spPr>
          <a:xfrm>
            <a:off x="10849708" y="6356350"/>
            <a:ext cx="5040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93F070-F0B7-D648-B120-F9256A683AC3}" type="slidenum">
              <a:rPr kumimoji="1" lang="zh-CN" altLang="en-US" smtClean="0"/>
              <a:pPr/>
              <a:t>6</a:t>
            </a:fld>
            <a:endParaRPr kumimoji="1" lang="zh-CN" altLang="en-US" dirty="0"/>
          </a:p>
        </p:txBody>
      </p:sp>
      <p:sp>
        <p:nvSpPr>
          <p:cNvPr id="23" name="内容占位符 1">
            <a:extLst>
              <a:ext uri="{FF2B5EF4-FFF2-40B4-BE49-F238E27FC236}">
                <a16:creationId xmlns:a16="http://schemas.microsoft.com/office/drawing/2014/main" id="{F396D282-D6C8-419C-8DE9-F0A3BC04FC4F}"/>
              </a:ext>
            </a:extLst>
          </p:cNvPr>
          <p:cNvSpPr txBox="1">
            <a:spLocks/>
          </p:cNvSpPr>
          <p:nvPr/>
        </p:nvSpPr>
        <p:spPr>
          <a:xfrm>
            <a:off x="675940" y="829176"/>
            <a:ext cx="7131096" cy="70026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en-US" altLang="zh-CN" b="1" dirty="0">
                <a:solidFill>
                  <a:prstClr val="black"/>
                </a:solidFill>
                <a:latin typeface="微软雅黑" panose="020B0503020204020204" pitchFamily="34" charset="-122"/>
                <a:ea typeface="微软雅黑" panose="020B0503020204020204" pitchFamily="34" charset="-122"/>
              </a:rPr>
              <a:t>Gradient-domain Fusion</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1B95D128-E49F-4A09-A95A-7C99B34ADC12}"/>
              </a:ext>
            </a:extLst>
          </p:cNvPr>
          <p:cNvSpPr/>
          <p:nvPr/>
        </p:nvSpPr>
        <p:spPr>
          <a:xfrm>
            <a:off x="7060505" y="408535"/>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sp>
        <p:nvSpPr>
          <p:cNvPr id="18" name="文本框 17">
            <a:extLst>
              <a:ext uri="{FF2B5EF4-FFF2-40B4-BE49-F238E27FC236}">
                <a16:creationId xmlns:a16="http://schemas.microsoft.com/office/drawing/2014/main" id="{00394536-9059-4A25-B970-632073429D0E}"/>
              </a:ext>
            </a:extLst>
          </p:cNvPr>
          <p:cNvSpPr txBox="1"/>
          <p:nvPr/>
        </p:nvSpPr>
        <p:spPr>
          <a:xfrm>
            <a:off x="319011" y="1471953"/>
            <a:ext cx="10799261" cy="1705403"/>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Graph-cut optimization</a:t>
            </a:r>
            <a:r>
              <a:rPr lang="zh-CN" altLang="en-US" dirty="0">
                <a:latin typeface="微软雅黑" panose="020B0503020204020204" pitchFamily="34" charset="-122"/>
                <a:ea typeface="微软雅黑" panose="020B0503020204020204" pitchFamily="34" charset="-122"/>
              </a:rPr>
              <a:t>中描述的算法进行求解之后，我们得到每个像素的</a:t>
            </a:r>
            <a:r>
              <a:rPr lang="en-US" altLang="zh-CN" dirty="0">
                <a:latin typeface="微软雅黑" panose="020B0503020204020204" pitchFamily="34" charset="-122"/>
                <a:ea typeface="微软雅黑" panose="020B0503020204020204" pitchFamily="34" charset="-122"/>
              </a:rPr>
              <a:t>label</a:t>
            </a:r>
            <a:r>
              <a:rPr lang="zh-CN" altLang="en-US" dirty="0">
                <a:latin typeface="微软雅黑" panose="020B0503020204020204" pitchFamily="34" charset="-122"/>
                <a:ea typeface="微软雅黑" panose="020B0503020204020204" pitchFamily="34" charset="-122"/>
              </a:rPr>
              <a:t>。但是由于光照不同等问题的存在，可能导致在图像的连接处依然存在明显的瑕疵。</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为了减少这种瑕疵，可以通过</a:t>
            </a:r>
            <a:r>
              <a:rPr lang="zh-CN" altLang="en-US" b="1" dirty="0">
                <a:latin typeface="微软雅黑" panose="020B0503020204020204" pitchFamily="34" charset="-122"/>
                <a:ea typeface="微软雅黑" panose="020B0503020204020204" pitchFamily="34" charset="-122"/>
              </a:rPr>
              <a:t>求解</a:t>
            </a:r>
            <a:r>
              <a:rPr lang="en-US" altLang="zh-CN" b="1" dirty="0">
                <a:latin typeface="微软雅黑" panose="020B0503020204020204" pitchFamily="34" charset="-122"/>
                <a:ea typeface="微软雅黑" panose="020B0503020204020204" pitchFamily="34" charset="-122"/>
              </a:rPr>
              <a:t>Poisson</a:t>
            </a:r>
            <a:r>
              <a:rPr lang="zh-CN" altLang="en-US" b="1" dirty="0">
                <a:latin typeface="微软雅黑" panose="020B0503020204020204" pitchFamily="34" charset="-122"/>
                <a:ea typeface="微软雅黑" panose="020B0503020204020204" pitchFamily="34" charset="-122"/>
              </a:rPr>
              <a:t>方程的离散化</a:t>
            </a:r>
            <a:r>
              <a:rPr lang="zh-CN" altLang="en-US" dirty="0">
                <a:latin typeface="微软雅黑" panose="020B0503020204020204" pitchFamily="34" charset="-122"/>
                <a:ea typeface="微软雅黑" panose="020B0503020204020204" pitchFamily="34" charset="-122"/>
              </a:rPr>
              <a:t>来计算最小二乘意义下的最佳拟合图像。 具体来说就是在</a:t>
            </a:r>
            <a:r>
              <a:rPr lang="en-US" altLang="zh-CN" dirty="0" err="1">
                <a:latin typeface="微软雅黑" panose="020B0503020204020204" pitchFamily="34" charset="-122"/>
                <a:ea typeface="微软雅黑" panose="020B0503020204020204" pitchFamily="34" charset="-122"/>
              </a:rPr>
              <a:t>Numann</a:t>
            </a:r>
            <a:r>
              <a:rPr lang="zh-CN" altLang="en-US" dirty="0">
                <a:latin typeface="微软雅黑" panose="020B0503020204020204" pitchFamily="34" charset="-122"/>
                <a:ea typeface="微软雅黑" panose="020B0503020204020204" pitchFamily="34" charset="-122"/>
              </a:rPr>
              <a:t>边界条件下求解下列方程</a:t>
            </a:r>
          </a:p>
        </p:txBody>
      </p:sp>
      <p:pic>
        <p:nvPicPr>
          <p:cNvPr id="4" name="图片 3">
            <a:extLst>
              <a:ext uri="{FF2B5EF4-FFF2-40B4-BE49-F238E27FC236}">
                <a16:creationId xmlns:a16="http://schemas.microsoft.com/office/drawing/2014/main" id="{1A809ED9-181B-466C-A9B1-0959848966EC}"/>
              </a:ext>
            </a:extLst>
          </p:cNvPr>
          <p:cNvPicPr>
            <a:picLocks noChangeAspect="1"/>
          </p:cNvPicPr>
          <p:nvPr/>
        </p:nvPicPr>
        <p:blipFill>
          <a:blip r:embed="rId3"/>
          <a:stretch>
            <a:fillRect/>
          </a:stretch>
        </p:blipFill>
        <p:spPr>
          <a:xfrm>
            <a:off x="4133706" y="3525383"/>
            <a:ext cx="3169870" cy="827642"/>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8839526-B79D-409C-AA9C-79F55151B80D}"/>
                  </a:ext>
                </a:extLst>
              </p:cNvPr>
              <p:cNvSpPr txBox="1"/>
              <p:nvPr/>
            </p:nvSpPr>
            <p:spPr>
              <a:xfrm>
                <a:off x="371140" y="4701052"/>
                <a:ext cx="11100424" cy="945259"/>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对于单个颜色通道，我们寻求解像素值</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𝐼</m:t>
                    </m:r>
                    <m:d>
                      <m:dPr>
                        <m:ctrlPr>
                          <a:rPr lang="en-US" altLang="zh-CN" i="1" dirty="0" smtClean="0">
                            <a:latin typeface="Cambria Math" panose="02040503050406030204" pitchFamily="18" charset="0"/>
                            <a:ea typeface="微软雅黑" panose="020B0503020204020204" pitchFamily="34" charset="-122"/>
                          </a:rPr>
                        </m:ctrlPr>
                      </m:dPr>
                      <m:e>
                        <m:r>
                          <a:rPr lang="en-US" altLang="zh-CN" i="1" dirty="0" smtClean="0">
                            <a:latin typeface="Cambria Math" panose="02040503050406030204" pitchFamily="18" charset="0"/>
                            <a:ea typeface="微软雅黑" panose="020B0503020204020204" pitchFamily="34" charset="-122"/>
                          </a:rPr>
                          <m:t>𝑥</m:t>
                        </m:r>
                        <m:r>
                          <a:rPr lang="en-US" altLang="zh-CN" i="1" dirty="0" smtClean="0">
                            <a:latin typeface="Cambria Math" panose="02040503050406030204" pitchFamily="18" charset="0"/>
                            <a:ea typeface="微软雅黑" panose="020B0503020204020204" pitchFamily="34" charset="-122"/>
                          </a:rPr>
                          <m:t>, </m:t>
                        </m:r>
                        <m:r>
                          <a:rPr lang="en-US" altLang="zh-CN" i="1" dirty="0" smtClean="0">
                            <a:latin typeface="Cambria Math" panose="02040503050406030204" pitchFamily="18" charset="0"/>
                            <a:ea typeface="微软雅黑" panose="020B0503020204020204" pitchFamily="34" charset="-122"/>
                          </a:rPr>
                          <m:t>𝑦</m:t>
                        </m:r>
                      </m:e>
                    </m:d>
                  </m:oMath>
                </a14:m>
                <a:r>
                  <a:rPr lang="zh-CN" altLang="en-US" dirty="0">
                    <a:latin typeface="微软雅黑" panose="020B0503020204020204" pitchFamily="34" charset="-122"/>
                    <a:ea typeface="微软雅黑" panose="020B0503020204020204" pitchFamily="34" charset="-122"/>
                  </a:rPr>
                  <a:t>。我们将这些值重新排序为一个向量</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𝑣</m:t>
                    </m:r>
                  </m:oMath>
                </a14:m>
                <a:r>
                  <a:rPr lang="zh-CN" altLang="en-US" dirty="0">
                    <a:latin typeface="微软雅黑" panose="020B0503020204020204" pitchFamily="34" charset="-122"/>
                    <a:ea typeface="微软雅黑" panose="020B0503020204020204" pitchFamily="34" charset="-122"/>
                  </a:rPr>
                  <a:t>，但为了方便起见，在这里我们仍然根据其对应的</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m:t>
                    </m:r>
                    <m:r>
                      <a:rPr lang="en-US" altLang="zh-CN" i="1" dirty="0">
                        <a:latin typeface="Cambria Math" panose="02040503050406030204" pitchFamily="18" charset="0"/>
                        <a:ea typeface="微软雅黑" panose="020B0503020204020204" pitchFamily="34" charset="-122"/>
                      </a:rPr>
                      <m:t>𝑥</m:t>
                    </m:r>
                    <m:r>
                      <a:rPr lang="en-US" altLang="zh-CN" i="1" dirty="0">
                        <a:latin typeface="Cambria Math" panose="02040503050406030204" pitchFamily="18" charset="0"/>
                        <a:ea typeface="微软雅黑" panose="020B0503020204020204" pitchFamily="34" charset="-122"/>
                      </a:rPr>
                      <m:t>, </m:t>
                    </m:r>
                    <m:r>
                      <a:rPr lang="en-US" altLang="zh-CN" i="1" dirty="0">
                        <a:latin typeface="Cambria Math" panose="02040503050406030204" pitchFamily="18" charset="0"/>
                        <a:ea typeface="微软雅黑" panose="020B0503020204020204" pitchFamily="34" charset="-122"/>
                      </a:rPr>
                      <m:t>𝑦</m:t>
                    </m:r>
                    <m:r>
                      <a:rPr lang="en-US" altLang="zh-CN" i="1" dirty="0"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像素坐标来引用每个元素</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en-US" altLang="zh-CN" i="1" dirty="0" smtClean="0">
                            <a:latin typeface="Cambria Math" panose="02040503050406030204" pitchFamily="18" charset="0"/>
                            <a:ea typeface="微软雅黑" panose="020B0503020204020204" pitchFamily="34" charset="-122"/>
                          </a:rPr>
                          <m:t>𝑣</m:t>
                        </m:r>
                      </m:e>
                      <m:sub>
                        <m:r>
                          <a:rPr lang="en-US" altLang="zh-CN" b="0" i="1" dirty="0" smtClean="0">
                            <a:latin typeface="Cambria Math" panose="02040503050406030204" pitchFamily="18" charset="0"/>
                            <a:ea typeface="微软雅黑" panose="020B0503020204020204" pitchFamily="34" charset="-122"/>
                          </a:rPr>
                          <m:t>𝑥</m:t>
                        </m:r>
                        <m:r>
                          <a:rPr lang="en-US" altLang="zh-CN" b="0" i="1" dirty="0" smtClean="0">
                            <a:latin typeface="Cambria Math" panose="02040503050406030204" pitchFamily="18" charset="0"/>
                            <a:ea typeface="微软雅黑" panose="020B0503020204020204" pitchFamily="34" charset="-122"/>
                          </a:rPr>
                          <m:t>,</m:t>
                        </m:r>
                        <m:r>
                          <a:rPr lang="en-US" altLang="zh-CN" b="0" i="1" dirty="0" smtClean="0">
                            <a:latin typeface="Cambria Math" panose="02040503050406030204" pitchFamily="18" charset="0"/>
                            <a:ea typeface="微软雅黑" panose="020B0503020204020204" pitchFamily="34" charset="-122"/>
                          </a:rPr>
                          <m:t>𝑦</m:t>
                        </m:r>
                      </m:sub>
                    </m:sSub>
                  </m:oMath>
                </a14:m>
                <a:r>
                  <a:rPr lang="zh-CN" altLang="en-US" dirty="0">
                    <a:latin typeface="微软雅黑" panose="020B0503020204020204" pitchFamily="34" charset="-122"/>
                    <a:ea typeface="微软雅黑" panose="020B0503020204020204" pitchFamily="34" charset="-122"/>
                  </a:rPr>
                  <a:t>。输入梯度</a:t>
                </a:r>
                <a14:m>
                  <m:oMath xmlns:m="http://schemas.openxmlformats.org/officeDocument/2006/math">
                    <m:r>
                      <m:rPr>
                        <m:sty m:val="p"/>
                      </m:rPr>
                      <a:rPr lang="en-US" altLang="zh-CN" i="0" dirty="0" smtClean="0">
                        <a:latin typeface="Cambria Math" panose="02040503050406030204" pitchFamily="18" charset="0"/>
                        <a:ea typeface="微软雅黑" panose="020B0503020204020204" pitchFamily="34" charset="-122"/>
                      </a:rPr>
                      <m:t>∇</m:t>
                    </m:r>
                    <m:r>
                      <a:rPr lang="en-US" altLang="zh-CN" i="1" dirty="0">
                        <a:latin typeface="Cambria Math" panose="02040503050406030204" pitchFamily="18" charset="0"/>
                        <a:ea typeface="微软雅黑" panose="020B0503020204020204" pitchFamily="34" charset="-122"/>
                      </a:rPr>
                      <m:t>𝐼</m:t>
                    </m:r>
                    <m:r>
                      <a:rPr lang="en-US" altLang="zh-CN" i="1" dirty="0">
                        <a:latin typeface="Cambria Math" panose="02040503050406030204" pitchFamily="18" charset="0"/>
                        <a:ea typeface="微软雅黑" panose="020B0503020204020204" pitchFamily="34" charset="-122"/>
                      </a:rPr>
                      <m:t>(</m:t>
                    </m:r>
                    <m:r>
                      <a:rPr lang="en-US" altLang="zh-CN" i="1" dirty="0">
                        <a:latin typeface="Cambria Math" panose="02040503050406030204" pitchFamily="18" charset="0"/>
                        <a:ea typeface="微软雅黑" panose="020B0503020204020204" pitchFamily="34" charset="-122"/>
                      </a:rPr>
                      <m:t>𝑥</m:t>
                    </m:r>
                    <m:r>
                      <a:rPr lang="en-US" altLang="zh-CN" i="1" dirty="0">
                        <a:latin typeface="Cambria Math" panose="02040503050406030204" pitchFamily="18" charset="0"/>
                        <a:ea typeface="微软雅黑" panose="020B0503020204020204" pitchFamily="34" charset="-122"/>
                      </a:rPr>
                      <m:t>, </m:t>
                    </m:r>
                    <m:r>
                      <a:rPr lang="en-US" altLang="zh-CN" i="1" dirty="0">
                        <a:latin typeface="Cambria Math" panose="02040503050406030204" pitchFamily="18" charset="0"/>
                        <a:ea typeface="微软雅黑" panose="020B0503020204020204" pitchFamily="34" charset="-122"/>
                      </a:rPr>
                      <m:t>𝑦</m:t>
                    </m:r>
                    <m:r>
                      <a:rPr lang="en-US" altLang="zh-CN" i="1" dirty="0"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指定了上述的两个涉及两个变量的线性方程</a:t>
                </a:r>
              </a:p>
            </p:txBody>
          </p:sp>
        </mc:Choice>
        <mc:Fallback xmlns="">
          <p:sp>
            <p:nvSpPr>
              <p:cNvPr id="20" name="文本框 19">
                <a:extLst>
                  <a:ext uri="{FF2B5EF4-FFF2-40B4-BE49-F238E27FC236}">
                    <a16:creationId xmlns:a16="http://schemas.microsoft.com/office/drawing/2014/main" id="{28839526-B79D-409C-AA9C-79F55151B80D}"/>
                  </a:ext>
                </a:extLst>
              </p:cNvPr>
              <p:cNvSpPr txBox="1">
                <a:spLocks noRot="1" noChangeAspect="1" noMove="1" noResize="1" noEditPoints="1" noAdjustHandles="1" noChangeArrowheads="1" noChangeShapeType="1" noTextEdit="1"/>
              </p:cNvSpPr>
              <p:nvPr/>
            </p:nvSpPr>
            <p:spPr>
              <a:xfrm>
                <a:off x="371140" y="4701052"/>
                <a:ext cx="11100424" cy="945259"/>
              </a:xfrm>
              <a:prstGeom prst="rect">
                <a:avLst/>
              </a:prstGeom>
              <a:blipFill>
                <a:blip r:embed="rId4"/>
                <a:stretch>
                  <a:fillRect l="-494" t="-3226" b="-9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1049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EE58063-AC7C-C308-09DA-4AA192831AAE}"/>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10" name="直接连接符 72">
            <a:extLst>
              <a:ext uri="{FF2B5EF4-FFF2-40B4-BE49-F238E27FC236}">
                <a16:creationId xmlns:a16="http://schemas.microsoft.com/office/drawing/2014/main" id="{FE04A8FB-1D66-D306-1757-1B192C194DE5}"/>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08999F0-1EF3-F96B-6E55-1D7F5E38E3CD}"/>
              </a:ext>
            </a:extLst>
          </p:cNvPr>
          <p:cNvSpPr/>
          <p:nvPr/>
        </p:nvSpPr>
        <p:spPr>
          <a:xfrm>
            <a:off x="484779" y="394792"/>
            <a:ext cx="1412601" cy="315312"/>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算法原理</a:t>
            </a:r>
          </a:p>
        </p:txBody>
      </p:sp>
      <p:sp>
        <p:nvSpPr>
          <p:cNvPr id="13" name="矩形 12">
            <a:extLst>
              <a:ext uri="{FF2B5EF4-FFF2-40B4-BE49-F238E27FC236}">
                <a16:creationId xmlns:a16="http://schemas.microsoft.com/office/drawing/2014/main" id="{B0FA903B-186E-7723-3F31-D69CE68B0C61}"/>
              </a:ext>
            </a:extLst>
          </p:cNvPr>
          <p:cNvSpPr/>
          <p:nvPr/>
        </p:nvSpPr>
        <p:spPr>
          <a:xfrm>
            <a:off x="10176345" y="41100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单笔刷</a:t>
            </a:r>
          </a:p>
        </p:txBody>
      </p:sp>
      <p:grpSp>
        <p:nvGrpSpPr>
          <p:cNvPr id="14" name="组合 13">
            <a:extLst>
              <a:ext uri="{FF2B5EF4-FFF2-40B4-BE49-F238E27FC236}">
                <a16:creationId xmlns:a16="http://schemas.microsoft.com/office/drawing/2014/main" id="{3109D9D2-DA81-AC77-1E0A-0D9EA929CD26}"/>
              </a:ext>
            </a:extLst>
          </p:cNvPr>
          <p:cNvGrpSpPr/>
          <p:nvPr/>
        </p:nvGrpSpPr>
        <p:grpSpPr>
          <a:xfrm rot="5400000">
            <a:off x="901788" y="-188236"/>
            <a:ext cx="394055" cy="394055"/>
            <a:chOff x="-87355" y="2468254"/>
            <a:chExt cx="887453" cy="887453"/>
          </a:xfrm>
        </p:grpSpPr>
        <p:sp>
          <p:nvSpPr>
            <p:cNvPr id="15" name="直角三角形 14">
              <a:extLst>
                <a:ext uri="{FF2B5EF4-FFF2-40B4-BE49-F238E27FC236}">
                  <a16:creationId xmlns:a16="http://schemas.microsoft.com/office/drawing/2014/main" id="{C7D2EB78-6CE8-C9E8-F910-9FC2AE555441}"/>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直角三角形 15">
              <a:extLst>
                <a:ext uri="{FF2B5EF4-FFF2-40B4-BE49-F238E27FC236}">
                  <a16:creationId xmlns:a16="http://schemas.microsoft.com/office/drawing/2014/main" id="{3E5F553A-32FB-FF2E-7B8F-1337991EE826}"/>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7" name="灯片编号占位符 3">
            <a:extLst>
              <a:ext uri="{FF2B5EF4-FFF2-40B4-BE49-F238E27FC236}">
                <a16:creationId xmlns:a16="http://schemas.microsoft.com/office/drawing/2014/main" id="{5A99FD18-F00E-4035-A176-E40BF86D1DD7}"/>
              </a:ext>
            </a:extLst>
          </p:cNvPr>
          <p:cNvSpPr txBox="1">
            <a:spLocks/>
          </p:cNvSpPr>
          <p:nvPr/>
        </p:nvSpPr>
        <p:spPr>
          <a:xfrm>
            <a:off x="10849708" y="6356350"/>
            <a:ext cx="5040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93F070-F0B7-D648-B120-F9256A683AC3}" type="slidenum">
              <a:rPr kumimoji="1" lang="zh-CN" altLang="en-US" smtClean="0"/>
              <a:pPr/>
              <a:t>7</a:t>
            </a:fld>
            <a:endParaRPr kumimoji="1" lang="zh-CN" altLang="en-US" dirty="0"/>
          </a:p>
        </p:txBody>
      </p:sp>
      <p:sp>
        <p:nvSpPr>
          <p:cNvPr id="23" name="内容占位符 1">
            <a:extLst>
              <a:ext uri="{FF2B5EF4-FFF2-40B4-BE49-F238E27FC236}">
                <a16:creationId xmlns:a16="http://schemas.microsoft.com/office/drawing/2014/main" id="{F396D282-D6C8-419C-8DE9-F0A3BC04FC4F}"/>
              </a:ext>
            </a:extLst>
          </p:cNvPr>
          <p:cNvSpPr txBox="1">
            <a:spLocks/>
          </p:cNvSpPr>
          <p:nvPr/>
        </p:nvSpPr>
        <p:spPr>
          <a:xfrm>
            <a:off x="675940" y="829176"/>
            <a:ext cx="7131096" cy="70026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en-US" altLang="zh-CN" b="1" dirty="0">
                <a:solidFill>
                  <a:prstClr val="black"/>
                </a:solidFill>
                <a:latin typeface="微软雅黑" panose="020B0503020204020204" pitchFamily="34" charset="-122"/>
                <a:ea typeface="微软雅黑" panose="020B0503020204020204" pitchFamily="34" charset="-122"/>
              </a:rPr>
              <a:t>Gradient-domain Fusion</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1B95D128-E49F-4A09-A95A-7C99B34ADC12}"/>
              </a:ext>
            </a:extLst>
          </p:cNvPr>
          <p:cNvSpPr/>
          <p:nvPr/>
        </p:nvSpPr>
        <p:spPr>
          <a:xfrm>
            <a:off x="7060505" y="408535"/>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pic>
        <p:nvPicPr>
          <p:cNvPr id="5" name="图片 4">
            <a:extLst>
              <a:ext uri="{FF2B5EF4-FFF2-40B4-BE49-F238E27FC236}">
                <a16:creationId xmlns:a16="http://schemas.microsoft.com/office/drawing/2014/main" id="{8484E2CD-7B05-498B-90C8-630A952FB25A}"/>
              </a:ext>
            </a:extLst>
          </p:cNvPr>
          <p:cNvPicPr>
            <a:picLocks noChangeAspect="1"/>
          </p:cNvPicPr>
          <p:nvPr/>
        </p:nvPicPr>
        <p:blipFill>
          <a:blip r:embed="rId3"/>
          <a:stretch>
            <a:fillRect/>
          </a:stretch>
        </p:blipFill>
        <p:spPr>
          <a:xfrm>
            <a:off x="5905249" y="3025211"/>
            <a:ext cx="5532294" cy="2895088"/>
          </a:xfrm>
          <a:prstGeom prst="rect">
            <a:avLst/>
          </a:prstGeom>
        </p:spPr>
      </p:pic>
      <p:sp>
        <p:nvSpPr>
          <p:cNvPr id="19" name="文本框 18">
            <a:extLst>
              <a:ext uri="{FF2B5EF4-FFF2-40B4-BE49-F238E27FC236}">
                <a16:creationId xmlns:a16="http://schemas.microsoft.com/office/drawing/2014/main" id="{CF209D08-DF85-45E7-8FD9-DEC15BB39C8E}"/>
              </a:ext>
            </a:extLst>
          </p:cNvPr>
          <p:cNvSpPr txBox="1"/>
          <p:nvPr/>
        </p:nvSpPr>
        <p:spPr>
          <a:xfrm>
            <a:off x="5905249" y="1801061"/>
            <a:ext cx="1686151"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泊松方程求解</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FB5DC031-8B6C-4A81-AE9A-92C03263A61F}"/>
              </a:ext>
            </a:extLst>
          </p:cNvPr>
          <p:cNvSpPr txBox="1"/>
          <p:nvPr/>
        </p:nvSpPr>
        <p:spPr>
          <a:xfrm>
            <a:off x="820176" y="1763056"/>
            <a:ext cx="1686151"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设置边界条件</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CBC3A639-D8BC-4BF6-9851-301123F16E7F}"/>
              </a:ext>
            </a:extLst>
          </p:cNvPr>
          <p:cNvPicPr>
            <a:picLocks noChangeAspect="1"/>
          </p:cNvPicPr>
          <p:nvPr/>
        </p:nvPicPr>
        <p:blipFill>
          <a:blip r:embed="rId4"/>
          <a:stretch>
            <a:fillRect/>
          </a:stretch>
        </p:blipFill>
        <p:spPr>
          <a:xfrm>
            <a:off x="675940" y="3153120"/>
            <a:ext cx="4220427" cy="2381769"/>
          </a:xfrm>
          <a:prstGeom prst="rect">
            <a:avLst/>
          </a:prstGeom>
        </p:spPr>
      </p:pic>
      <p:sp>
        <p:nvSpPr>
          <p:cNvPr id="24" name="文本框 23">
            <a:extLst>
              <a:ext uri="{FF2B5EF4-FFF2-40B4-BE49-F238E27FC236}">
                <a16:creationId xmlns:a16="http://schemas.microsoft.com/office/drawing/2014/main" id="{7511968B-258E-4EFA-9332-AC2D8D13A773}"/>
              </a:ext>
            </a:extLst>
          </p:cNvPr>
          <p:cNvSpPr txBox="1"/>
          <p:nvPr/>
        </p:nvSpPr>
        <p:spPr>
          <a:xfrm>
            <a:off x="820176" y="2349806"/>
            <a:ext cx="3696406" cy="430887"/>
          </a:xfrm>
          <a:prstGeom prst="rect">
            <a:avLst/>
          </a:prstGeom>
          <a:noFill/>
        </p:spPr>
        <p:txBody>
          <a:bodyPr wrap="square">
            <a:spAutoFit/>
          </a:bodyPr>
          <a:lstStyle/>
          <a:p>
            <a:r>
              <a:rPr lang="zh-CN" altLang="en-US" sz="1100" dirty="0">
                <a:latin typeface="微软雅黑" panose="020B0503020204020204" pitchFamily="34" charset="-122"/>
                <a:ea typeface="微软雅黑" panose="020B0503020204020204" pitchFamily="34" charset="-122"/>
              </a:rPr>
              <a:t>通过循环，将掩码外的区域设置为单位矩阵，对于掩码外的像素，保持其颜色值不变</a:t>
            </a:r>
          </a:p>
        </p:txBody>
      </p:sp>
      <p:sp>
        <p:nvSpPr>
          <p:cNvPr id="25" name="文本框 24">
            <a:extLst>
              <a:ext uri="{FF2B5EF4-FFF2-40B4-BE49-F238E27FC236}">
                <a16:creationId xmlns:a16="http://schemas.microsoft.com/office/drawing/2014/main" id="{BD05389A-92FF-4BF5-8EBD-CA079662CBAB}"/>
              </a:ext>
            </a:extLst>
          </p:cNvPr>
          <p:cNvSpPr txBox="1"/>
          <p:nvPr/>
        </p:nvSpPr>
        <p:spPr>
          <a:xfrm>
            <a:off x="5905249" y="2384257"/>
            <a:ext cx="4194715" cy="430887"/>
          </a:xfrm>
          <a:prstGeom prst="rect">
            <a:avLst/>
          </a:prstGeom>
          <a:noFill/>
        </p:spPr>
        <p:txBody>
          <a:bodyPr wrap="square">
            <a:spAutoFit/>
          </a:bodyPr>
          <a:lstStyle/>
          <a:p>
            <a:r>
              <a:rPr lang="zh-CN" altLang="en-US" sz="1100" dirty="0">
                <a:latin typeface="微软雅黑" panose="020B0503020204020204" pitchFamily="34" charset="-122"/>
                <a:ea typeface="微软雅黑" panose="020B0503020204020204" pitchFamily="34" charset="-122"/>
              </a:rPr>
              <a:t>将</a:t>
            </a:r>
            <a:r>
              <a:rPr lang="en-US" altLang="zh-CN" sz="1100" dirty="0">
                <a:latin typeface="微软雅黑" panose="020B0503020204020204" pitchFamily="34" charset="-122"/>
                <a:ea typeface="微软雅黑" panose="020B0503020204020204" pitchFamily="34" charset="-122"/>
              </a:rPr>
              <a:t>mask</a:t>
            </a:r>
            <a:r>
              <a:rPr lang="zh-CN" altLang="en-US" sz="1100" dirty="0">
                <a:latin typeface="微软雅黑" panose="020B0503020204020204" pitchFamily="34" charset="-122"/>
                <a:ea typeface="微软雅黑" panose="020B0503020204020204" pitchFamily="34" charset="-122"/>
              </a:rPr>
              <a:t>展平为一维向量</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计算拉普拉斯矩阵作用于源图像得到的向量</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然后求解线性系统</a:t>
            </a:r>
          </a:p>
        </p:txBody>
      </p:sp>
    </p:spTree>
    <p:extLst>
      <p:ext uri="{BB962C8B-B14F-4D97-AF65-F5344CB8AC3E}">
        <p14:creationId xmlns:p14="http://schemas.microsoft.com/office/powerpoint/2010/main" val="26411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EE58063-AC7C-C308-09DA-4AA192831AAE}"/>
              </a:ext>
            </a:extLst>
          </p:cNvPr>
          <p:cNvSpPr/>
          <p:nvPr/>
        </p:nvSpPr>
        <p:spPr>
          <a:xfrm>
            <a:off x="4000186" y="391215"/>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双图蒙太奇</a:t>
            </a:r>
          </a:p>
        </p:txBody>
      </p:sp>
      <p:cxnSp>
        <p:nvCxnSpPr>
          <p:cNvPr id="10" name="直接连接符 72">
            <a:extLst>
              <a:ext uri="{FF2B5EF4-FFF2-40B4-BE49-F238E27FC236}">
                <a16:creationId xmlns:a16="http://schemas.microsoft.com/office/drawing/2014/main" id="{FE04A8FB-1D66-D306-1757-1B192C194DE5}"/>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08999F0-1EF3-F96B-6E55-1D7F5E38E3CD}"/>
              </a:ext>
            </a:extLst>
          </p:cNvPr>
          <p:cNvSpPr/>
          <p:nvPr/>
        </p:nvSpPr>
        <p:spPr>
          <a:xfrm>
            <a:off x="484779" y="394792"/>
            <a:ext cx="1412601" cy="315312"/>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算法原理</a:t>
            </a:r>
          </a:p>
        </p:txBody>
      </p:sp>
      <p:sp>
        <p:nvSpPr>
          <p:cNvPr id="13" name="矩形 12">
            <a:extLst>
              <a:ext uri="{FF2B5EF4-FFF2-40B4-BE49-F238E27FC236}">
                <a16:creationId xmlns:a16="http://schemas.microsoft.com/office/drawing/2014/main" id="{B0FA903B-186E-7723-3F31-D69CE68B0C61}"/>
              </a:ext>
            </a:extLst>
          </p:cNvPr>
          <p:cNvSpPr/>
          <p:nvPr/>
        </p:nvSpPr>
        <p:spPr>
          <a:xfrm>
            <a:off x="10176345" y="41100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单笔刷</a:t>
            </a:r>
          </a:p>
        </p:txBody>
      </p:sp>
      <p:grpSp>
        <p:nvGrpSpPr>
          <p:cNvPr id="14" name="组合 13">
            <a:extLst>
              <a:ext uri="{FF2B5EF4-FFF2-40B4-BE49-F238E27FC236}">
                <a16:creationId xmlns:a16="http://schemas.microsoft.com/office/drawing/2014/main" id="{3109D9D2-DA81-AC77-1E0A-0D9EA929CD26}"/>
              </a:ext>
            </a:extLst>
          </p:cNvPr>
          <p:cNvGrpSpPr/>
          <p:nvPr/>
        </p:nvGrpSpPr>
        <p:grpSpPr>
          <a:xfrm rot="5400000">
            <a:off x="901788" y="-188236"/>
            <a:ext cx="394055" cy="394055"/>
            <a:chOff x="-87355" y="2468254"/>
            <a:chExt cx="887453" cy="887453"/>
          </a:xfrm>
        </p:grpSpPr>
        <p:sp>
          <p:nvSpPr>
            <p:cNvPr id="15" name="直角三角形 14">
              <a:extLst>
                <a:ext uri="{FF2B5EF4-FFF2-40B4-BE49-F238E27FC236}">
                  <a16:creationId xmlns:a16="http://schemas.microsoft.com/office/drawing/2014/main" id="{C7D2EB78-6CE8-C9E8-F910-9FC2AE555441}"/>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直角三角形 15">
              <a:extLst>
                <a:ext uri="{FF2B5EF4-FFF2-40B4-BE49-F238E27FC236}">
                  <a16:creationId xmlns:a16="http://schemas.microsoft.com/office/drawing/2014/main" id="{3E5F553A-32FB-FF2E-7B8F-1337991EE826}"/>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7" name="灯片编号占位符 3">
            <a:extLst>
              <a:ext uri="{FF2B5EF4-FFF2-40B4-BE49-F238E27FC236}">
                <a16:creationId xmlns:a16="http://schemas.microsoft.com/office/drawing/2014/main" id="{5A99FD18-F00E-4035-A176-E40BF86D1DD7}"/>
              </a:ext>
            </a:extLst>
          </p:cNvPr>
          <p:cNvSpPr txBox="1">
            <a:spLocks/>
          </p:cNvSpPr>
          <p:nvPr/>
        </p:nvSpPr>
        <p:spPr>
          <a:xfrm>
            <a:off x="10849708" y="6356350"/>
            <a:ext cx="5040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93F070-F0B7-D648-B120-F9256A683AC3}" type="slidenum">
              <a:rPr kumimoji="1" lang="zh-CN" altLang="en-US" smtClean="0"/>
              <a:pPr/>
              <a:t>8</a:t>
            </a:fld>
            <a:endParaRPr kumimoji="1" lang="zh-CN" altLang="en-US" dirty="0"/>
          </a:p>
        </p:txBody>
      </p:sp>
      <p:sp>
        <p:nvSpPr>
          <p:cNvPr id="23" name="内容占位符 1">
            <a:extLst>
              <a:ext uri="{FF2B5EF4-FFF2-40B4-BE49-F238E27FC236}">
                <a16:creationId xmlns:a16="http://schemas.microsoft.com/office/drawing/2014/main" id="{F396D282-D6C8-419C-8DE9-F0A3BC04FC4F}"/>
              </a:ext>
            </a:extLst>
          </p:cNvPr>
          <p:cNvSpPr txBox="1">
            <a:spLocks/>
          </p:cNvSpPr>
          <p:nvPr/>
        </p:nvSpPr>
        <p:spPr>
          <a:xfrm>
            <a:off x="675940" y="829176"/>
            <a:ext cx="7131096" cy="70026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en-US" altLang="zh-CN" b="1" dirty="0">
                <a:solidFill>
                  <a:prstClr val="black"/>
                </a:solidFill>
                <a:latin typeface="微软雅黑" panose="020B0503020204020204" pitchFamily="34" charset="-122"/>
                <a:ea typeface="微软雅黑" panose="020B0503020204020204" pitchFamily="34" charset="-122"/>
              </a:rPr>
              <a:t>Gradient-domain Fusion</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1B95D128-E49F-4A09-A95A-7C99B34ADC12}"/>
              </a:ext>
            </a:extLst>
          </p:cNvPr>
          <p:cNvSpPr/>
          <p:nvPr/>
        </p:nvSpPr>
        <p:spPr>
          <a:xfrm>
            <a:off x="7060505" y="408535"/>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sp>
        <p:nvSpPr>
          <p:cNvPr id="18" name="文本框 17">
            <a:extLst>
              <a:ext uri="{FF2B5EF4-FFF2-40B4-BE49-F238E27FC236}">
                <a16:creationId xmlns:a16="http://schemas.microsoft.com/office/drawing/2014/main" id="{7CCD1D60-E34A-494C-808A-E0A6261960EA}"/>
              </a:ext>
            </a:extLst>
          </p:cNvPr>
          <p:cNvSpPr txBox="1"/>
          <p:nvPr/>
        </p:nvSpPr>
        <p:spPr>
          <a:xfrm>
            <a:off x="820177" y="1412849"/>
            <a:ext cx="9411406" cy="458908"/>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我对</a:t>
            </a:r>
            <a:r>
              <a:rPr lang="en-US" altLang="zh-CN" dirty="0">
                <a:latin typeface="微软雅黑" panose="020B0503020204020204" pitchFamily="34" charset="-122"/>
                <a:ea typeface="微软雅黑" panose="020B0503020204020204" pitchFamily="34" charset="-122"/>
              </a:rPr>
              <a:t>Gradient-domain Fusion</a:t>
            </a:r>
            <a:r>
              <a:rPr lang="zh-CN" altLang="en-US" dirty="0">
                <a:latin typeface="微软雅黑" panose="020B0503020204020204" pitchFamily="34" charset="-122"/>
                <a:ea typeface="微软雅黑" panose="020B0503020204020204" pitchFamily="34" charset="-122"/>
              </a:rPr>
              <a:t>的效果进行的测试，保证泊松方程求解的正确性。</a:t>
            </a:r>
          </a:p>
        </p:txBody>
      </p:sp>
      <p:pic>
        <p:nvPicPr>
          <p:cNvPr id="4" name="图片 3">
            <a:extLst>
              <a:ext uri="{FF2B5EF4-FFF2-40B4-BE49-F238E27FC236}">
                <a16:creationId xmlns:a16="http://schemas.microsoft.com/office/drawing/2014/main" id="{F6682F9B-F408-4668-AAFB-C824226C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842" y="2557145"/>
            <a:ext cx="3261413" cy="2420420"/>
          </a:xfrm>
          <a:prstGeom prst="rect">
            <a:avLst/>
          </a:prstGeom>
        </p:spPr>
      </p:pic>
      <p:pic>
        <p:nvPicPr>
          <p:cNvPr id="8" name="图片 7">
            <a:extLst>
              <a:ext uri="{FF2B5EF4-FFF2-40B4-BE49-F238E27FC236}">
                <a16:creationId xmlns:a16="http://schemas.microsoft.com/office/drawing/2014/main" id="{1FE33A03-2253-45E9-BFE8-5DF1F0EDF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418" y="2557145"/>
            <a:ext cx="3261413" cy="2420420"/>
          </a:xfrm>
          <a:prstGeom prst="rect">
            <a:avLst/>
          </a:prstGeom>
        </p:spPr>
      </p:pic>
      <p:pic>
        <p:nvPicPr>
          <p:cNvPr id="20" name="图片 19">
            <a:extLst>
              <a:ext uri="{FF2B5EF4-FFF2-40B4-BE49-F238E27FC236}">
                <a16:creationId xmlns:a16="http://schemas.microsoft.com/office/drawing/2014/main" id="{E270ED1F-79EE-4D6A-B6C3-35F556A508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940" y="2565823"/>
            <a:ext cx="3261413" cy="2420420"/>
          </a:xfrm>
          <a:prstGeom prst="rect">
            <a:avLst/>
          </a:prstGeom>
        </p:spPr>
      </p:pic>
      <p:sp>
        <p:nvSpPr>
          <p:cNvPr id="26" name="文本框 25">
            <a:extLst>
              <a:ext uri="{FF2B5EF4-FFF2-40B4-BE49-F238E27FC236}">
                <a16:creationId xmlns:a16="http://schemas.microsoft.com/office/drawing/2014/main" id="{497E36F8-6E89-4C81-9F51-2F46E687B982}"/>
              </a:ext>
            </a:extLst>
          </p:cNvPr>
          <p:cNvSpPr txBox="1"/>
          <p:nvPr/>
        </p:nvSpPr>
        <p:spPr>
          <a:xfrm>
            <a:off x="1784413" y="5054992"/>
            <a:ext cx="847787"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原图</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D437617A-293F-4A25-8518-E6A89EE4BBA1}"/>
              </a:ext>
            </a:extLst>
          </p:cNvPr>
          <p:cNvSpPr txBox="1"/>
          <p:nvPr/>
        </p:nvSpPr>
        <p:spPr>
          <a:xfrm>
            <a:off x="5393522" y="5054992"/>
            <a:ext cx="847787"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原图</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922931BF-7AA5-4C84-8842-016180F7E812}"/>
              </a:ext>
            </a:extLst>
          </p:cNvPr>
          <p:cNvSpPr txBox="1"/>
          <p:nvPr/>
        </p:nvSpPr>
        <p:spPr>
          <a:xfrm>
            <a:off x="9168548" y="5054992"/>
            <a:ext cx="847787" cy="369332"/>
          </a:xfrm>
          <a:prstGeom prst="rect">
            <a:avLst/>
          </a:prstGeom>
          <a:noFill/>
        </p:spPr>
        <p:txBody>
          <a:bodyPr wrap="square" rtlCol="0">
            <a:spAutoFit/>
          </a:bodyPr>
          <a:lstStyle/>
          <a:p>
            <a:pPr marL="0" marR="0" algn="just">
              <a:spcBef>
                <a:spcPts val="1200"/>
              </a:spcBef>
              <a:spcAft>
                <a:spcPts val="1200"/>
              </a:spcAft>
            </a:pP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原图</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FFA2F71A-94E4-4E1B-AECF-E0216C2E63A6}"/>
              </a:ext>
            </a:extLst>
          </p:cNvPr>
          <p:cNvCxnSpPr>
            <a:cxnSpLocks/>
          </p:cNvCxnSpPr>
          <p:nvPr/>
        </p:nvCxnSpPr>
        <p:spPr>
          <a:xfrm flipV="1">
            <a:off x="7506335" y="3734365"/>
            <a:ext cx="3419140" cy="4166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149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1">
            <a:extLst>
              <a:ext uri="{FF2B5EF4-FFF2-40B4-BE49-F238E27FC236}">
                <a16:creationId xmlns:a16="http://schemas.microsoft.com/office/drawing/2014/main" id="{2BADB79E-D240-2A02-B1A0-14D65E7054C5}"/>
              </a:ext>
            </a:extLst>
          </p:cNvPr>
          <p:cNvSpPr txBox="1">
            <a:spLocks/>
          </p:cNvSpPr>
          <p:nvPr/>
        </p:nvSpPr>
        <p:spPr>
          <a:xfrm>
            <a:off x="675942" y="1132777"/>
            <a:ext cx="5101048" cy="74174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altLang="zh-CN" sz="2000" dirty="0">
              <a:latin typeface="微软雅黑" panose="020B0503020204020204" pitchFamily="34" charset="-122"/>
              <a:ea typeface="微软雅黑" panose="020B0503020204020204" pitchFamily="34" charset="-122"/>
            </a:endParaRPr>
          </a:p>
          <a:p>
            <a:pPr marL="0" indent="0">
              <a:lnSpc>
                <a:spcPct val="120000"/>
              </a:lnSpc>
              <a:buNone/>
            </a:pPr>
            <a:endParaRPr lang="zh-CN" altLang="en-US" sz="2400" dirty="0">
              <a:latin typeface="微软雅黑" panose="020B0503020204020204" pitchFamily="34" charset="-122"/>
              <a:ea typeface="微软雅黑" panose="020B0503020204020204" pitchFamily="34" charset="-122"/>
            </a:endParaRPr>
          </a:p>
        </p:txBody>
      </p:sp>
      <p:cxnSp>
        <p:nvCxnSpPr>
          <p:cNvPr id="10" name="直接连接符 72">
            <a:extLst>
              <a:ext uri="{FF2B5EF4-FFF2-40B4-BE49-F238E27FC236}">
                <a16:creationId xmlns:a16="http://schemas.microsoft.com/office/drawing/2014/main" id="{FE04A8FB-1D66-D306-1757-1B192C194DE5}"/>
              </a:ext>
            </a:extLst>
          </p:cNvPr>
          <p:cNvCxnSpPr>
            <a:cxnSpLocks/>
          </p:cNvCxnSpPr>
          <p:nvPr/>
        </p:nvCxnSpPr>
        <p:spPr>
          <a:xfrm>
            <a:off x="484781" y="710104"/>
            <a:ext cx="1130617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0FA903B-186E-7723-3F31-D69CE68B0C61}"/>
              </a:ext>
            </a:extLst>
          </p:cNvPr>
          <p:cNvSpPr/>
          <p:nvPr/>
        </p:nvSpPr>
        <p:spPr>
          <a:xfrm>
            <a:off x="10176345" y="411006"/>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单笔刷</a:t>
            </a:r>
          </a:p>
        </p:txBody>
      </p:sp>
      <p:sp>
        <p:nvSpPr>
          <p:cNvPr id="17" name="灯片编号占位符 3">
            <a:extLst>
              <a:ext uri="{FF2B5EF4-FFF2-40B4-BE49-F238E27FC236}">
                <a16:creationId xmlns:a16="http://schemas.microsoft.com/office/drawing/2014/main" id="{5A99FD18-F00E-4035-A176-E40BF86D1DD7}"/>
              </a:ext>
            </a:extLst>
          </p:cNvPr>
          <p:cNvSpPr txBox="1">
            <a:spLocks/>
          </p:cNvSpPr>
          <p:nvPr/>
        </p:nvSpPr>
        <p:spPr>
          <a:xfrm>
            <a:off x="10849708" y="6356350"/>
            <a:ext cx="5040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93F070-F0B7-D648-B120-F9256A683AC3}" type="slidenum">
              <a:rPr kumimoji="1" lang="zh-CN" altLang="en-US" smtClean="0"/>
              <a:pPr/>
              <a:t>9</a:t>
            </a:fld>
            <a:endParaRPr kumimoji="1" lang="zh-CN" altLang="en-US" dirty="0"/>
          </a:p>
        </p:txBody>
      </p:sp>
      <p:sp>
        <p:nvSpPr>
          <p:cNvPr id="46" name="矩形 45">
            <a:extLst>
              <a:ext uri="{FF2B5EF4-FFF2-40B4-BE49-F238E27FC236}">
                <a16:creationId xmlns:a16="http://schemas.microsoft.com/office/drawing/2014/main" id="{1B95D128-E49F-4A09-A95A-7C99B34ADC12}"/>
              </a:ext>
            </a:extLst>
          </p:cNvPr>
          <p:cNvSpPr/>
          <p:nvPr/>
        </p:nvSpPr>
        <p:spPr>
          <a:xfrm>
            <a:off x="7060505" y="408535"/>
            <a:ext cx="136364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noProof="0" dirty="0">
                <a:solidFill>
                  <a:prstClr val="black">
                    <a:lumMod val="50000"/>
                    <a:lumOff val="50000"/>
                  </a:prstClr>
                </a:solidFill>
                <a:latin typeface="微软雅黑" panose="020B0503020204020204" pitchFamily="34" charset="-122"/>
                <a:ea typeface="微软雅黑" panose="020B0503020204020204" pitchFamily="34" charset="-122"/>
              </a:rPr>
              <a:t>多图像蒙太奇</a:t>
            </a:r>
          </a:p>
        </p:txBody>
      </p:sp>
      <p:sp>
        <p:nvSpPr>
          <p:cNvPr id="18" name="矩形 17">
            <a:extLst>
              <a:ext uri="{FF2B5EF4-FFF2-40B4-BE49-F238E27FC236}">
                <a16:creationId xmlns:a16="http://schemas.microsoft.com/office/drawing/2014/main" id="{5122BD9D-6BDB-4E07-AA97-CE9B66042EF0}"/>
              </a:ext>
            </a:extLst>
          </p:cNvPr>
          <p:cNvSpPr/>
          <p:nvPr/>
        </p:nvSpPr>
        <p:spPr>
          <a:xfrm>
            <a:off x="4224424" y="406521"/>
            <a:ext cx="1412601" cy="315312"/>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双图蒙太奇</a:t>
            </a:r>
          </a:p>
        </p:txBody>
      </p:sp>
      <p:grpSp>
        <p:nvGrpSpPr>
          <p:cNvPr id="19" name="组合 18">
            <a:extLst>
              <a:ext uri="{FF2B5EF4-FFF2-40B4-BE49-F238E27FC236}">
                <a16:creationId xmlns:a16="http://schemas.microsoft.com/office/drawing/2014/main" id="{2EFC51DE-FBA2-4084-ADD5-FEF7E95A0A32}"/>
              </a:ext>
            </a:extLst>
          </p:cNvPr>
          <p:cNvGrpSpPr/>
          <p:nvPr/>
        </p:nvGrpSpPr>
        <p:grpSpPr>
          <a:xfrm rot="5400000">
            <a:off x="4641433" y="-176507"/>
            <a:ext cx="394055" cy="394055"/>
            <a:chOff x="-87355" y="2468254"/>
            <a:chExt cx="887453" cy="887453"/>
          </a:xfrm>
        </p:grpSpPr>
        <p:sp>
          <p:nvSpPr>
            <p:cNvPr id="20" name="直角三角形 19">
              <a:extLst>
                <a:ext uri="{FF2B5EF4-FFF2-40B4-BE49-F238E27FC236}">
                  <a16:creationId xmlns:a16="http://schemas.microsoft.com/office/drawing/2014/main" id="{833EB130-E8AA-4D14-AB5E-E6EA0BF1C71C}"/>
                </a:ext>
              </a:extLst>
            </p:cNvPr>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直角三角形 20">
              <a:extLst>
                <a:ext uri="{FF2B5EF4-FFF2-40B4-BE49-F238E27FC236}">
                  <a16:creationId xmlns:a16="http://schemas.microsoft.com/office/drawing/2014/main" id="{3EA081CC-0CFC-4BEA-AF0E-8BCA8F183DB0}"/>
                </a:ext>
              </a:extLst>
            </p:cNvPr>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2" name="矩形 21">
            <a:extLst>
              <a:ext uri="{FF2B5EF4-FFF2-40B4-BE49-F238E27FC236}">
                <a16:creationId xmlns:a16="http://schemas.microsoft.com/office/drawing/2014/main" id="{700531CD-C687-4C59-B6E0-49CE0914E2B0}"/>
              </a:ext>
            </a:extLst>
          </p:cNvPr>
          <p:cNvSpPr/>
          <p:nvPr/>
        </p:nvSpPr>
        <p:spPr>
          <a:xfrm>
            <a:off x="372659" y="407678"/>
            <a:ext cx="163683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400" spc="100" dirty="0">
                <a:solidFill>
                  <a:prstClr val="black">
                    <a:lumMod val="50000"/>
                    <a:lumOff val="50000"/>
                  </a:prstClr>
                </a:solidFill>
                <a:latin typeface="微软雅黑" panose="020B0503020204020204" pitchFamily="34" charset="-122"/>
                <a:ea typeface="微软雅黑" panose="020B0503020204020204" pitchFamily="34" charset="-122"/>
              </a:rPr>
              <a:t>算法原理</a:t>
            </a:r>
          </a:p>
        </p:txBody>
      </p:sp>
      <p:sp>
        <p:nvSpPr>
          <p:cNvPr id="14" name="内容占位符 1">
            <a:extLst>
              <a:ext uri="{FF2B5EF4-FFF2-40B4-BE49-F238E27FC236}">
                <a16:creationId xmlns:a16="http://schemas.microsoft.com/office/drawing/2014/main" id="{53664EDF-46DE-43AB-84D0-3CFF5CC06D7B}"/>
              </a:ext>
            </a:extLst>
          </p:cNvPr>
          <p:cNvSpPr txBox="1">
            <a:spLocks/>
          </p:cNvSpPr>
          <p:nvPr/>
        </p:nvSpPr>
        <p:spPr>
          <a:xfrm>
            <a:off x="675940" y="829176"/>
            <a:ext cx="7131096" cy="70026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效果展示</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D3DFF75-75F1-4807-940B-31BC8ADB70A1}"/>
              </a:ext>
            </a:extLst>
          </p:cNvPr>
          <p:cNvSpPr txBox="1"/>
          <p:nvPr/>
        </p:nvSpPr>
        <p:spPr>
          <a:xfrm>
            <a:off x="782782" y="1394752"/>
            <a:ext cx="609600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[Bonus]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使用鼠标进行交互，实现简单的画刷</a:t>
            </a:r>
          </a:p>
        </p:txBody>
      </p:sp>
      <p:sp>
        <p:nvSpPr>
          <p:cNvPr id="23" name="文本框 22">
            <a:extLst>
              <a:ext uri="{FF2B5EF4-FFF2-40B4-BE49-F238E27FC236}">
                <a16:creationId xmlns:a16="http://schemas.microsoft.com/office/drawing/2014/main" id="{1167DB90-E2CD-441A-932D-CFD3B9AD5320}"/>
              </a:ext>
            </a:extLst>
          </p:cNvPr>
          <p:cNvSpPr txBox="1"/>
          <p:nvPr/>
        </p:nvSpPr>
        <p:spPr>
          <a:xfrm>
            <a:off x="782782" y="3883322"/>
            <a:ext cx="609600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[Bonus]</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能够通过图像号码选择需要交互的图像</a:t>
            </a:r>
          </a:p>
        </p:txBody>
      </p:sp>
      <p:pic>
        <p:nvPicPr>
          <p:cNvPr id="2" name="QQ录屏20240612093548">
            <a:hlinkClick r:id="" action="ppaction://media"/>
            <a:extLst>
              <a:ext uri="{FF2B5EF4-FFF2-40B4-BE49-F238E27FC236}">
                <a16:creationId xmlns:a16="http://schemas.microsoft.com/office/drawing/2014/main" id="{754F3582-77C0-4A74-8988-CFA974DBB54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611" t="1889"/>
          <a:stretch/>
        </p:blipFill>
        <p:spPr>
          <a:xfrm>
            <a:off x="1267691" y="1816434"/>
            <a:ext cx="8014855" cy="1964559"/>
          </a:xfrm>
          <a:prstGeom prst="rect">
            <a:avLst/>
          </a:prstGeom>
        </p:spPr>
      </p:pic>
      <p:pic>
        <p:nvPicPr>
          <p:cNvPr id="3" name="QQ录屏20240612093844">
            <a:hlinkClick r:id="" action="ppaction://media"/>
            <a:extLst>
              <a:ext uri="{FF2B5EF4-FFF2-40B4-BE49-F238E27FC236}">
                <a16:creationId xmlns:a16="http://schemas.microsoft.com/office/drawing/2014/main" id="{04AA1A8D-57D9-4EF7-AB8D-CA68E7D56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12226" y="4569879"/>
            <a:ext cx="7970320" cy="1964559"/>
          </a:xfrm>
          <a:prstGeom prst="rect">
            <a:avLst/>
          </a:prstGeom>
        </p:spPr>
      </p:pic>
    </p:spTree>
    <p:extLst>
      <p:ext uri="{BB962C8B-B14F-4D97-AF65-F5344CB8AC3E}">
        <p14:creationId xmlns:p14="http://schemas.microsoft.com/office/powerpoint/2010/main" val="7750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17" fill="hold"/>
                                        <p:tgtEl>
                                          <p:spTgt spid="2"/>
                                        </p:tgtEl>
                                      </p:cBhvr>
                                    </p:cmd>
                                  </p:childTnLst>
                                </p:cTn>
                              </p:par>
                            </p:childTnLst>
                          </p:cTn>
                        </p:par>
                        <p:par>
                          <p:cTn id="7" fill="hold">
                            <p:stCondLst>
                              <p:cond delay="12317"/>
                            </p:stCondLst>
                            <p:childTnLst>
                              <p:par>
                                <p:cTn id="8" presetID="1" presetClass="mediacall" presetSubtype="0" fill="hold" nodeType="afterEffect">
                                  <p:stCondLst>
                                    <p:cond delay="0"/>
                                  </p:stCondLst>
                                  <p:childTnLst>
                                    <p:cmd type="call" cmd="playFrom(0.0)">
                                      <p:cBhvr>
                                        <p:cTn id="9" dur="23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11163</TotalTime>
  <Words>1725</Words>
  <Application>Microsoft Office PowerPoint</Application>
  <PresentationFormat>宽屏</PresentationFormat>
  <Paragraphs>198</Paragraphs>
  <Slides>20</Slides>
  <Notes>15</Notes>
  <HiddenSlides>0</HiddenSlides>
  <MMClips>4</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MicrosoftYaHei</vt:lpstr>
      <vt:lpstr>OpenSans-Regular</vt:lpstr>
      <vt:lpstr>等线</vt:lpstr>
      <vt:lpstr>等线 Light</vt:lpstr>
      <vt:lpstr>微软雅黑</vt:lpstr>
      <vt:lpstr>微软雅黑</vt:lpstr>
      <vt:lpstr>Arial</vt:lpstr>
      <vt:lpstr>Cambria Math</vt:lpstr>
      <vt:lpstr>Open Sans</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向天歌演示</dc:creator>
  <cp:keywords>www.51pptmoban.com</cp:keywords>
  <cp:lastModifiedBy>炜 周</cp:lastModifiedBy>
  <cp:revision>1170</cp:revision>
  <dcterms:created xsi:type="dcterms:W3CDTF">2017-12-27T12:43:05Z</dcterms:created>
  <dcterms:modified xsi:type="dcterms:W3CDTF">2024-06-12T07:41:26Z</dcterms:modified>
</cp:coreProperties>
</file>